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 id="2147483648" r:id="rId5"/>
    <p:sldMasterId id="2147483664" r:id="rId6"/>
  </p:sldMasterIdLst>
  <p:notesMasterIdLst>
    <p:notesMasterId r:id="rId39"/>
  </p:notesMasterIdLst>
  <p:sldIdLst>
    <p:sldId id="256" r:id="rId7"/>
    <p:sldId id="284" r:id="rId8"/>
    <p:sldId id="285" r:id="rId9"/>
    <p:sldId id="286" r:id="rId10"/>
    <p:sldId id="296" r:id="rId11"/>
    <p:sldId id="298" r:id="rId12"/>
    <p:sldId id="257" r:id="rId13"/>
    <p:sldId id="258" r:id="rId14"/>
    <p:sldId id="259" r:id="rId15"/>
    <p:sldId id="281" r:id="rId16"/>
    <p:sldId id="293" r:id="rId17"/>
    <p:sldId id="294" r:id="rId18"/>
    <p:sldId id="277" r:id="rId19"/>
    <p:sldId id="260" r:id="rId20"/>
    <p:sldId id="278" r:id="rId21"/>
    <p:sldId id="295" r:id="rId22"/>
    <p:sldId id="301" r:id="rId23"/>
    <p:sldId id="304" r:id="rId24"/>
    <p:sldId id="305" r:id="rId25"/>
    <p:sldId id="282" r:id="rId26"/>
    <p:sldId id="274" r:id="rId27"/>
    <p:sldId id="266" r:id="rId28"/>
    <p:sldId id="268" r:id="rId29"/>
    <p:sldId id="290" r:id="rId30"/>
    <p:sldId id="269" r:id="rId31"/>
    <p:sldId id="275" r:id="rId32"/>
    <p:sldId id="273" r:id="rId33"/>
    <p:sldId id="292" r:id="rId34"/>
    <p:sldId id="287" r:id="rId35"/>
    <p:sldId id="302" r:id="rId36"/>
    <p:sldId id="283" r:id="rId37"/>
    <p:sldId id="28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FFB309-BA6D-EC6C-F6DF-1B7606C33F91}" name="Guest User" initials="GU" userId="S::urn:spo:anon#b9d6da7c90eb5cef55434a8d20b2a9cd70a062b0985698e3785d52994e0040a3::" providerId="AD"/>
  <p188:author id="{109A085F-22B7-5B0F-E7FA-812C28FABCD3}" name="Guest User" initials="GU" userId="S::urn:spo:anon#10b86e7551d86dd7195a5e58fab666fdbf34ec4cb0ce6b4e28f40f312825d7a0::" providerId="AD"/>
  <p188:author id="{412D26C6-B963-C2B8-55ED-69893E06841D}" name="Jaclyn Schwieterman" initials="JS" userId="S::sj004@marietta.edu::9c42bafc-e9b9-42ac-a542-e7a0de53c2d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03E96"/>
    <a:srgbClr val="D1005D"/>
    <a:srgbClr val="0B3DAB"/>
    <a:srgbClr val="DCE5EE"/>
    <a:srgbClr val="2B7692"/>
    <a:srgbClr val="809AF9"/>
    <a:srgbClr val="98F5FF"/>
    <a:srgbClr val="8EE3ED"/>
    <a:srgbClr val="8BC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C8928-89B6-560E-9E29-7D986B181EB2}" v="7" dt="2023-02-01T19:24:52.613"/>
    <p1510:client id="{48BDC545-34EF-4E7D-8BB9-266068A440E4}" v="2" dt="2023-03-03T14:07:00.686"/>
    <p1510:client id="{72E45EDE-6372-9346-292E-EF097EEE9968}" v="164" dt="2023-03-03T12:42:23.316"/>
    <p1510:client id="{A93E4EEC-E187-EE1F-45E4-EF8E7A1E5D77}" v="63" dt="2023-02-01T17:24:23.183"/>
    <p1510:client id="{B61BA2A4-6450-5638-203F-DF45FE73390D}" v="73" dt="2023-02-01T19:50:02.756"/>
    <p1510:client id="{D4D541E2-5C00-3F1E-2CC0-CBC557664AFA}" v="121" dt="2023-02-13T18:07:25.8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ata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4DDA07-3477-43DD-8520-8635747C685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BBDFF52-7C91-4952-9D44-27763AF85A6E}">
      <dgm:prSet/>
      <dgm:spPr/>
      <dgm:t>
        <a:bodyPr/>
        <a:lstStyle/>
        <a:p>
          <a:pPr rtl="0">
            <a:lnSpc>
              <a:spcPct val="100000"/>
            </a:lnSpc>
          </a:pPr>
          <a:r>
            <a:rPr lang="en-US" b="0" i="0"/>
            <a:t>Differentiate between interprofessional education </a:t>
          </a:r>
          <a:r>
            <a:rPr lang="en-US" b="0" i="0">
              <a:latin typeface="Georgia" panose="02040502050405020303"/>
            </a:rPr>
            <a:t>(IPE) </a:t>
          </a:r>
          <a:r>
            <a:rPr lang="en-US" b="0" i="0"/>
            <a:t>and clinical practice </a:t>
          </a:r>
          <a:r>
            <a:rPr lang="en-US" b="0" i="0">
              <a:latin typeface="Georgia" panose="02040502050405020303"/>
            </a:rPr>
            <a:t>(IPCP) </a:t>
          </a:r>
          <a:endParaRPr lang="en-US"/>
        </a:p>
      </dgm:t>
    </dgm:pt>
    <dgm:pt modelId="{0BBB2166-C1D7-4FAD-A2CA-2816AD78DBB1}" type="parTrans" cxnId="{81815BBA-94B0-485C-8041-42CDBB615CC5}">
      <dgm:prSet/>
      <dgm:spPr/>
      <dgm:t>
        <a:bodyPr/>
        <a:lstStyle/>
        <a:p>
          <a:endParaRPr lang="en-US"/>
        </a:p>
      </dgm:t>
    </dgm:pt>
    <dgm:pt modelId="{A1094F5B-FC40-4ABC-B93B-1C2FE6C4BE32}" type="sibTrans" cxnId="{81815BBA-94B0-485C-8041-42CDBB615CC5}">
      <dgm:prSet/>
      <dgm:spPr/>
      <dgm:t>
        <a:bodyPr/>
        <a:lstStyle/>
        <a:p>
          <a:endParaRPr lang="en-US"/>
        </a:p>
      </dgm:t>
    </dgm:pt>
    <dgm:pt modelId="{31E97918-2CF8-44FB-BEF6-7F3E56A569E8}">
      <dgm:prSet/>
      <dgm:spPr/>
      <dgm:t>
        <a:bodyPr/>
        <a:lstStyle/>
        <a:p>
          <a:pPr rtl="0">
            <a:lnSpc>
              <a:spcPct val="100000"/>
            </a:lnSpc>
          </a:pPr>
          <a:r>
            <a:rPr lang="en-US" b="0" i="0"/>
            <a:t>Identify strategies to incorporate IPECP into clinical practice</a:t>
          </a:r>
          <a:r>
            <a:rPr lang="en-US" b="0" i="0">
              <a:latin typeface="Georgia" panose="02040502050405020303"/>
            </a:rPr>
            <a:t> </a:t>
          </a:r>
          <a:endParaRPr lang="en-US"/>
        </a:p>
      </dgm:t>
    </dgm:pt>
    <dgm:pt modelId="{BF59089E-2667-43FF-BE5C-9E0B6E436480}" type="parTrans" cxnId="{B4CDDD89-6BDB-4016-806F-D632D03FA11E}">
      <dgm:prSet/>
      <dgm:spPr/>
      <dgm:t>
        <a:bodyPr/>
        <a:lstStyle/>
        <a:p>
          <a:endParaRPr lang="en-US"/>
        </a:p>
      </dgm:t>
    </dgm:pt>
    <dgm:pt modelId="{7BD688EA-3BC7-4D7E-89AF-FDFDC7B1BB5D}" type="sibTrans" cxnId="{B4CDDD89-6BDB-4016-806F-D632D03FA11E}">
      <dgm:prSet/>
      <dgm:spPr/>
      <dgm:t>
        <a:bodyPr/>
        <a:lstStyle/>
        <a:p>
          <a:endParaRPr lang="en-US"/>
        </a:p>
      </dgm:t>
    </dgm:pt>
    <dgm:pt modelId="{5610B527-5552-4BF0-88A7-B724459D7E5E}">
      <dgm:prSet/>
      <dgm:spPr/>
      <dgm:t>
        <a:bodyPr/>
        <a:lstStyle/>
        <a:p>
          <a:pPr rtl="0">
            <a:lnSpc>
              <a:spcPct val="100000"/>
            </a:lnSpc>
          </a:pPr>
          <a:r>
            <a:rPr lang="en-US" b="0" i="0"/>
            <a:t>Develop approaches to include students in IPECP during clinical education experiences</a:t>
          </a:r>
          <a:r>
            <a:rPr lang="en-US" b="0" i="0">
              <a:latin typeface="Georgia" panose="02040502050405020303"/>
            </a:rPr>
            <a:t> </a:t>
          </a:r>
          <a:endParaRPr lang="en-US"/>
        </a:p>
      </dgm:t>
    </dgm:pt>
    <dgm:pt modelId="{E9D1F8A4-BA7F-412F-AE8D-3F426015D9D2}" type="parTrans" cxnId="{CA8F2B92-C849-4AD9-A2E9-367E8527849E}">
      <dgm:prSet/>
      <dgm:spPr/>
      <dgm:t>
        <a:bodyPr/>
        <a:lstStyle/>
        <a:p>
          <a:endParaRPr lang="en-US"/>
        </a:p>
      </dgm:t>
    </dgm:pt>
    <dgm:pt modelId="{F347CDBD-1FD1-41DB-984B-5DD8C2C1F713}" type="sibTrans" cxnId="{CA8F2B92-C849-4AD9-A2E9-367E8527849E}">
      <dgm:prSet/>
      <dgm:spPr/>
      <dgm:t>
        <a:bodyPr/>
        <a:lstStyle/>
        <a:p>
          <a:endParaRPr lang="en-US"/>
        </a:p>
      </dgm:t>
    </dgm:pt>
    <dgm:pt modelId="{9C732B0C-4328-4167-A4B4-14666A7C4502}" type="pres">
      <dgm:prSet presAssocID="{B34DDA07-3477-43DD-8520-8635747C685E}" presName="root" presStyleCnt="0">
        <dgm:presLayoutVars>
          <dgm:dir/>
          <dgm:resizeHandles val="exact"/>
        </dgm:presLayoutVars>
      </dgm:prSet>
      <dgm:spPr/>
    </dgm:pt>
    <dgm:pt modelId="{03EADF73-7A7B-4B53-8EA1-482DEAB621D5}" type="pres">
      <dgm:prSet presAssocID="{BBBDFF52-7C91-4952-9D44-27763AF85A6E}" presName="compNode" presStyleCnt="0"/>
      <dgm:spPr/>
    </dgm:pt>
    <dgm:pt modelId="{55A327F8-2DBC-410C-B49C-E3F0CF1CFD37}" type="pres">
      <dgm:prSet presAssocID="{BBBDFF52-7C91-4952-9D44-27763AF85A6E}" presName="bgRect" presStyleLbl="bgShp" presStyleIdx="0" presStyleCnt="3"/>
      <dgm:spPr/>
    </dgm:pt>
    <dgm:pt modelId="{2D7561D9-61A8-4966-A2F2-7FD18C76EA72}" type="pres">
      <dgm:prSet presAssocID="{BBBDFF52-7C91-4952-9D44-27763AF85A6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EA157A4D-B5E2-449E-BE3E-433031624967}" type="pres">
      <dgm:prSet presAssocID="{BBBDFF52-7C91-4952-9D44-27763AF85A6E}" presName="spaceRect" presStyleCnt="0"/>
      <dgm:spPr/>
    </dgm:pt>
    <dgm:pt modelId="{7E0CB2AD-905C-44E1-8D3F-A8ED450B2F6C}" type="pres">
      <dgm:prSet presAssocID="{BBBDFF52-7C91-4952-9D44-27763AF85A6E}" presName="parTx" presStyleLbl="revTx" presStyleIdx="0" presStyleCnt="3">
        <dgm:presLayoutVars>
          <dgm:chMax val="0"/>
          <dgm:chPref val="0"/>
        </dgm:presLayoutVars>
      </dgm:prSet>
      <dgm:spPr/>
    </dgm:pt>
    <dgm:pt modelId="{AA142054-4A08-492A-9D21-8A4AAA14161F}" type="pres">
      <dgm:prSet presAssocID="{A1094F5B-FC40-4ABC-B93B-1C2FE6C4BE32}" presName="sibTrans" presStyleCnt="0"/>
      <dgm:spPr/>
    </dgm:pt>
    <dgm:pt modelId="{CA138566-98EF-4433-9BF9-280F7B7A11CD}" type="pres">
      <dgm:prSet presAssocID="{31E97918-2CF8-44FB-BEF6-7F3E56A569E8}" presName="compNode" presStyleCnt="0"/>
      <dgm:spPr/>
    </dgm:pt>
    <dgm:pt modelId="{8B09DE23-6CD1-4AE3-B642-428982CDBEC7}" type="pres">
      <dgm:prSet presAssocID="{31E97918-2CF8-44FB-BEF6-7F3E56A569E8}" presName="bgRect" presStyleLbl="bgShp" presStyleIdx="1" presStyleCnt="3"/>
      <dgm:spPr/>
    </dgm:pt>
    <dgm:pt modelId="{3D174214-F057-43F4-A693-8D67D04E4162}" type="pres">
      <dgm:prSet presAssocID="{31E97918-2CF8-44FB-BEF6-7F3E56A569E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1C444E10-3759-4434-BC05-6B7E74767600}" type="pres">
      <dgm:prSet presAssocID="{31E97918-2CF8-44FB-BEF6-7F3E56A569E8}" presName="spaceRect" presStyleCnt="0"/>
      <dgm:spPr/>
    </dgm:pt>
    <dgm:pt modelId="{E3DEC714-B200-4B0B-BF5C-EEF135037CE7}" type="pres">
      <dgm:prSet presAssocID="{31E97918-2CF8-44FB-BEF6-7F3E56A569E8}" presName="parTx" presStyleLbl="revTx" presStyleIdx="1" presStyleCnt="3">
        <dgm:presLayoutVars>
          <dgm:chMax val="0"/>
          <dgm:chPref val="0"/>
        </dgm:presLayoutVars>
      </dgm:prSet>
      <dgm:spPr/>
    </dgm:pt>
    <dgm:pt modelId="{3846CDA0-CE5B-4720-94CA-40E9AE11F908}" type="pres">
      <dgm:prSet presAssocID="{7BD688EA-3BC7-4D7E-89AF-FDFDC7B1BB5D}" presName="sibTrans" presStyleCnt="0"/>
      <dgm:spPr/>
    </dgm:pt>
    <dgm:pt modelId="{EC8B96FB-E641-4FF3-A67B-D45DB12330C9}" type="pres">
      <dgm:prSet presAssocID="{5610B527-5552-4BF0-88A7-B724459D7E5E}" presName="compNode" presStyleCnt="0"/>
      <dgm:spPr/>
    </dgm:pt>
    <dgm:pt modelId="{6B3E23B7-FC60-488B-AD5E-82F98B6AFFB6}" type="pres">
      <dgm:prSet presAssocID="{5610B527-5552-4BF0-88A7-B724459D7E5E}" presName="bgRect" presStyleLbl="bgShp" presStyleIdx="2" presStyleCnt="3"/>
      <dgm:spPr/>
    </dgm:pt>
    <dgm:pt modelId="{44A2A451-B591-4468-B52A-F1F8B3F55E4F}" type="pres">
      <dgm:prSet presAssocID="{5610B527-5552-4BF0-88A7-B724459D7E5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95E22CF1-C194-42E6-BCC3-EF7519104491}" type="pres">
      <dgm:prSet presAssocID="{5610B527-5552-4BF0-88A7-B724459D7E5E}" presName="spaceRect" presStyleCnt="0"/>
      <dgm:spPr/>
    </dgm:pt>
    <dgm:pt modelId="{F9269B39-4F2A-45F6-B3E1-3C0B498B7C3E}" type="pres">
      <dgm:prSet presAssocID="{5610B527-5552-4BF0-88A7-B724459D7E5E}" presName="parTx" presStyleLbl="revTx" presStyleIdx="2" presStyleCnt="3">
        <dgm:presLayoutVars>
          <dgm:chMax val="0"/>
          <dgm:chPref val="0"/>
        </dgm:presLayoutVars>
      </dgm:prSet>
      <dgm:spPr/>
    </dgm:pt>
  </dgm:ptLst>
  <dgm:cxnLst>
    <dgm:cxn modelId="{F90A5505-A66D-4C14-B939-8F6B9F1B712A}" type="presOf" srcId="{31E97918-2CF8-44FB-BEF6-7F3E56A569E8}" destId="{E3DEC714-B200-4B0B-BF5C-EEF135037CE7}" srcOrd="0" destOrd="0" presId="urn:microsoft.com/office/officeart/2018/2/layout/IconVerticalSolidList"/>
    <dgm:cxn modelId="{B4CDDD89-6BDB-4016-806F-D632D03FA11E}" srcId="{B34DDA07-3477-43DD-8520-8635747C685E}" destId="{31E97918-2CF8-44FB-BEF6-7F3E56A569E8}" srcOrd="1" destOrd="0" parTransId="{BF59089E-2667-43FF-BE5C-9E0B6E436480}" sibTransId="{7BD688EA-3BC7-4D7E-89AF-FDFDC7B1BB5D}"/>
    <dgm:cxn modelId="{CA8F2B92-C849-4AD9-A2E9-367E8527849E}" srcId="{B34DDA07-3477-43DD-8520-8635747C685E}" destId="{5610B527-5552-4BF0-88A7-B724459D7E5E}" srcOrd="2" destOrd="0" parTransId="{E9D1F8A4-BA7F-412F-AE8D-3F426015D9D2}" sibTransId="{F347CDBD-1FD1-41DB-984B-5DD8C2C1F713}"/>
    <dgm:cxn modelId="{4A2819AD-32C6-4D28-8E8E-6690470E31E2}" type="presOf" srcId="{BBBDFF52-7C91-4952-9D44-27763AF85A6E}" destId="{7E0CB2AD-905C-44E1-8D3F-A8ED450B2F6C}" srcOrd="0" destOrd="0" presId="urn:microsoft.com/office/officeart/2018/2/layout/IconVerticalSolidList"/>
    <dgm:cxn modelId="{81815BBA-94B0-485C-8041-42CDBB615CC5}" srcId="{B34DDA07-3477-43DD-8520-8635747C685E}" destId="{BBBDFF52-7C91-4952-9D44-27763AF85A6E}" srcOrd="0" destOrd="0" parTransId="{0BBB2166-C1D7-4FAD-A2CA-2816AD78DBB1}" sibTransId="{A1094F5B-FC40-4ABC-B93B-1C2FE6C4BE32}"/>
    <dgm:cxn modelId="{E2A849BE-D090-4D95-A9CD-4124B46B54E3}" type="presOf" srcId="{B34DDA07-3477-43DD-8520-8635747C685E}" destId="{9C732B0C-4328-4167-A4B4-14666A7C4502}" srcOrd="0" destOrd="0" presId="urn:microsoft.com/office/officeart/2018/2/layout/IconVerticalSolidList"/>
    <dgm:cxn modelId="{DFC018FD-F852-4281-8734-D908CBA27EBF}" type="presOf" srcId="{5610B527-5552-4BF0-88A7-B724459D7E5E}" destId="{F9269B39-4F2A-45F6-B3E1-3C0B498B7C3E}" srcOrd="0" destOrd="0" presId="urn:microsoft.com/office/officeart/2018/2/layout/IconVerticalSolidList"/>
    <dgm:cxn modelId="{4E868472-A9BE-4D28-AF0A-27E5AAECC1E6}" type="presParOf" srcId="{9C732B0C-4328-4167-A4B4-14666A7C4502}" destId="{03EADF73-7A7B-4B53-8EA1-482DEAB621D5}" srcOrd="0" destOrd="0" presId="urn:microsoft.com/office/officeart/2018/2/layout/IconVerticalSolidList"/>
    <dgm:cxn modelId="{F7CFDFD8-0728-464E-B630-B78061235EAD}" type="presParOf" srcId="{03EADF73-7A7B-4B53-8EA1-482DEAB621D5}" destId="{55A327F8-2DBC-410C-B49C-E3F0CF1CFD37}" srcOrd="0" destOrd="0" presId="urn:microsoft.com/office/officeart/2018/2/layout/IconVerticalSolidList"/>
    <dgm:cxn modelId="{7BD4C1F0-5DE2-4489-8519-7B98F6DBC914}" type="presParOf" srcId="{03EADF73-7A7B-4B53-8EA1-482DEAB621D5}" destId="{2D7561D9-61A8-4966-A2F2-7FD18C76EA72}" srcOrd="1" destOrd="0" presId="urn:microsoft.com/office/officeart/2018/2/layout/IconVerticalSolidList"/>
    <dgm:cxn modelId="{AF382CF2-220B-484E-9D28-703C43546067}" type="presParOf" srcId="{03EADF73-7A7B-4B53-8EA1-482DEAB621D5}" destId="{EA157A4D-B5E2-449E-BE3E-433031624967}" srcOrd="2" destOrd="0" presId="urn:microsoft.com/office/officeart/2018/2/layout/IconVerticalSolidList"/>
    <dgm:cxn modelId="{55C9067D-42F2-4F97-B157-39AFF1E72AAA}" type="presParOf" srcId="{03EADF73-7A7B-4B53-8EA1-482DEAB621D5}" destId="{7E0CB2AD-905C-44E1-8D3F-A8ED450B2F6C}" srcOrd="3" destOrd="0" presId="urn:microsoft.com/office/officeart/2018/2/layout/IconVerticalSolidList"/>
    <dgm:cxn modelId="{2C19C579-0DAB-4BE7-AEB0-DFAF363E85EF}" type="presParOf" srcId="{9C732B0C-4328-4167-A4B4-14666A7C4502}" destId="{AA142054-4A08-492A-9D21-8A4AAA14161F}" srcOrd="1" destOrd="0" presId="urn:microsoft.com/office/officeart/2018/2/layout/IconVerticalSolidList"/>
    <dgm:cxn modelId="{9CD6C3A6-D971-4C76-9CC2-00344FD9B8E7}" type="presParOf" srcId="{9C732B0C-4328-4167-A4B4-14666A7C4502}" destId="{CA138566-98EF-4433-9BF9-280F7B7A11CD}" srcOrd="2" destOrd="0" presId="urn:microsoft.com/office/officeart/2018/2/layout/IconVerticalSolidList"/>
    <dgm:cxn modelId="{808D7041-E17A-4C16-8BB7-0CEA942C3EF9}" type="presParOf" srcId="{CA138566-98EF-4433-9BF9-280F7B7A11CD}" destId="{8B09DE23-6CD1-4AE3-B642-428982CDBEC7}" srcOrd="0" destOrd="0" presId="urn:microsoft.com/office/officeart/2018/2/layout/IconVerticalSolidList"/>
    <dgm:cxn modelId="{98300B58-A5BD-4635-8700-6F947EAAA98B}" type="presParOf" srcId="{CA138566-98EF-4433-9BF9-280F7B7A11CD}" destId="{3D174214-F057-43F4-A693-8D67D04E4162}" srcOrd="1" destOrd="0" presId="urn:microsoft.com/office/officeart/2018/2/layout/IconVerticalSolidList"/>
    <dgm:cxn modelId="{CBCE7587-72EC-4754-BE27-DC16DBE6B8FF}" type="presParOf" srcId="{CA138566-98EF-4433-9BF9-280F7B7A11CD}" destId="{1C444E10-3759-4434-BC05-6B7E74767600}" srcOrd="2" destOrd="0" presId="urn:microsoft.com/office/officeart/2018/2/layout/IconVerticalSolidList"/>
    <dgm:cxn modelId="{976AFDD6-AC34-4D25-8734-73E80D18A597}" type="presParOf" srcId="{CA138566-98EF-4433-9BF9-280F7B7A11CD}" destId="{E3DEC714-B200-4B0B-BF5C-EEF135037CE7}" srcOrd="3" destOrd="0" presId="urn:microsoft.com/office/officeart/2018/2/layout/IconVerticalSolidList"/>
    <dgm:cxn modelId="{00792BF2-4B38-4A0E-9051-B508A57685F0}" type="presParOf" srcId="{9C732B0C-4328-4167-A4B4-14666A7C4502}" destId="{3846CDA0-CE5B-4720-94CA-40E9AE11F908}" srcOrd="3" destOrd="0" presId="urn:microsoft.com/office/officeart/2018/2/layout/IconVerticalSolidList"/>
    <dgm:cxn modelId="{6F1EA6FE-2A2B-4671-BA84-5F7B31F892B1}" type="presParOf" srcId="{9C732B0C-4328-4167-A4B4-14666A7C4502}" destId="{EC8B96FB-E641-4FF3-A67B-D45DB12330C9}" srcOrd="4" destOrd="0" presId="urn:microsoft.com/office/officeart/2018/2/layout/IconVerticalSolidList"/>
    <dgm:cxn modelId="{E387B237-6A70-47D8-AF1E-6FC96D62F565}" type="presParOf" srcId="{EC8B96FB-E641-4FF3-A67B-D45DB12330C9}" destId="{6B3E23B7-FC60-488B-AD5E-82F98B6AFFB6}" srcOrd="0" destOrd="0" presId="urn:microsoft.com/office/officeart/2018/2/layout/IconVerticalSolidList"/>
    <dgm:cxn modelId="{0E52E538-9752-4BA8-93ED-22712482059C}" type="presParOf" srcId="{EC8B96FB-E641-4FF3-A67B-D45DB12330C9}" destId="{44A2A451-B591-4468-B52A-F1F8B3F55E4F}" srcOrd="1" destOrd="0" presId="urn:microsoft.com/office/officeart/2018/2/layout/IconVerticalSolidList"/>
    <dgm:cxn modelId="{DCB2F292-A5BE-46AF-83E2-28AE53E29FA0}" type="presParOf" srcId="{EC8B96FB-E641-4FF3-A67B-D45DB12330C9}" destId="{95E22CF1-C194-42E6-BCC3-EF7519104491}" srcOrd="2" destOrd="0" presId="urn:microsoft.com/office/officeart/2018/2/layout/IconVerticalSolidList"/>
    <dgm:cxn modelId="{872CB090-1446-4FEE-A7A6-EFE953505C6F}" type="presParOf" srcId="{EC8B96FB-E641-4FF3-A67B-D45DB12330C9}" destId="{F9269B39-4F2A-45F6-B3E1-3C0B498B7C3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C1FE1B-7168-CA45-827E-20EE0F6C4827}" type="doc">
      <dgm:prSet loTypeId="urn:microsoft.com/office/officeart/2005/8/layout/vProcess5" loCatId="process" qsTypeId="urn:microsoft.com/office/officeart/2005/8/quickstyle/simple1" qsCatId="simple" csTypeId="urn:microsoft.com/office/officeart/2005/8/colors/colorful5" csCatId="colorful" phldr="1"/>
      <dgm:spPr/>
    </dgm:pt>
    <dgm:pt modelId="{9F33226A-4E90-2142-9409-BD62045AD5F3}">
      <dgm:prSet phldrT="[Text]"/>
      <dgm:spPr/>
      <dgm:t>
        <a:bodyPr/>
        <a:lstStyle/>
        <a:p>
          <a:pPr rtl="0"/>
          <a:r>
            <a:rPr lang="en-US">
              <a:effectLst/>
              <a:latin typeface="TimesNewRomanPSMT"/>
            </a:rPr>
            <a:t>Background &amp; historical info about IPECP </a:t>
          </a:r>
          <a:endParaRPr lang="en-US"/>
        </a:p>
      </dgm:t>
    </dgm:pt>
    <dgm:pt modelId="{38A65504-7FE5-184E-B71E-AB6E1B714626}" type="parTrans" cxnId="{AB9DAF21-0EE0-E14A-9CAE-D8F749F75801}">
      <dgm:prSet/>
      <dgm:spPr/>
      <dgm:t>
        <a:bodyPr/>
        <a:lstStyle/>
        <a:p>
          <a:endParaRPr lang="en-US"/>
        </a:p>
      </dgm:t>
    </dgm:pt>
    <dgm:pt modelId="{575296E0-083D-004F-90B4-8D2E9AD1ECEE}" type="sibTrans" cxnId="{AB9DAF21-0EE0-E14A-9CAE-D8F749F75801}">
      <dgm:prSet phldrT="01" phldr="0"/>
      <dgm:spPr/>
      <dgm:t>
        <a:bodyPr/>
        <a:lstStyle/>
        <a:p>
          <a:endParaRPr lang="en-US"/>
        </a:p>
      </dgm:t>
    </dgm:pt>
    <dgm:pt modelId="{A3AA453C-530B-2C46-BF4B-175882D39F23}">
      <dgm:prSet phldrT="[Text]"/>
      <dgm:spPr/>
      <dgm:t>
        <a:bodyPr/>
        <a:lstStyle/>
        <a:p>
          <a:pPr rtl="0"/>
          <a:r>
            <a:rPr lang="en-US">
              <a:effectLst/>
              <a:latin typeface="TimesNewRomanPSMT"/>
            </a:rPr>
            <a:t>What is, and is not, classified as IPECP </a:t>
          </a:r>
          <a:endParaRPr lang="en-US"/>
        </a:p>
      </dgm:t>
    </dgm:pt>
    <dgm:pt modelId="{2919DBA5-71BB-9F4D-9862-AA1942584CC8}" type="parTrans" cxnId="{E96D25E0-B12A-3C47-AC40-A4F48EDFAE90}">
      <dgm:prSet/>
      <dgm:spPr/>
      <dgm:t>
        <a:bodyPr/>
        <a:lstStyle/>
        <a:p>
          <a:endParaRPr lang="en-US"/>
        </a:p>
      </dgm:t>
    </dgm:pt>
    <dgm:pt modelId="{80AF0E0E-061D-D647-B025-F926B983A2BA}" type="sibTrans" cxnId="{E96D25E0-B12A-3C47-AC40-A4F48EDFAE90}">
      <dgm:prSet phldrT="02" phldr="0"/>
      <dgm:spPr/>
      <dgm:t>
        <a:bodyPr/>
        <a:lstStyle/>
        <a:p>
          <a:endParaRPr lang="en-US"/>
        </a:p>
      </dgm:t>
    </dgm:pt>
    <dgm:pt modelId="{FD2FA1C7-328C-3646-BDED-1FE541CD36DE}">
      <dgm:prSet phldrT="[Text]"/>
      <dgm:spPr/>
      <dgm:t>
        <a:bodyPr/>
        <a:lstStyle/>
        <a:p>
          <a:pPr rtl="0"/>
          <a:r>
            <a:rPr lang="en-US">
              <a:effectLst/>
              <a:latin typeface="TimesNewRomanPSMT"/>
            </a:rPr>
            <a:t>Strategies athletic trainers can use to incorporate IPCP into practice </a:t>
          </a:r>
          <a:endParaRPr lang="en-US"/>
        </a:p>
      </dgm:t>
    </dgm:pt>
    <dgm:pt modelId="{0B8E120C-F89E-3647-BFF9-2648C09593F7}" type="parTrans" cxnId="{2894A744-4ADD-8E4B-AC3C-6AECE66E28DB}">
      <dgm:prSet/>
      <dgm:spPr/>
      <dgm:t>
        <a:bodyPr/>
        <a:lstStyle/>
        <a:p>
          <a:endParaRPr lang="en-US"/>
        </a:p>
      </dgm:t>
    </dgm:pt>
    <dgm:pt modelId="{0CB465EE-ADEA-1647-9F9A-65F39ED37C8B}" type="sibTrans" cxnId="{2894A744-4ADD-8E4B-AC3C-6AECE66E28DB}">
      <dgm:prSet phldrT="03" phldr="0"/>
      <dgm:spPr/>
      <dgm:t>
        <a:bodyPr/>
        <a:lstStyle/>
        <a:p>
          <a:endParaRPr lang="en-US"/>
        </a:p>
      </dgm:t>
    </dgm:pt>
    <dgm:pt modelId="{2EBAF3CC-E9DC-414F-AAC2-3317338ED3CB}" type="pres">
      <dgm:prSet presAssocID="{79C1FE1B-7168-CA45-827E-20EE0F6C4827}" presName="outerComposite" presStyleCnt="0">
        <dgm:presLayoutVars>
          <dgm:chMax val="5"/>
          <dgm:dir/>
          <dgm:resizeHandles val="exact"/>
        </dgm:presLayoutVars>
      </dgm:prSet>
      <dgm:spPr/>
    </dgm:pt>
    <dgm:pt modelId="{E391B607-B7DB-E74D-AB21-5F48859B60BE}" type="pres">
      <dgm:prSet presAssocID="{79C1FE1B-7168-CA45-827E-20EE0F6C4827}" presName="dummyMaxCanvas" presStyleCnt="0">
        <dgm:presLayoutVars/>
      </dgm:prSet>
      <dgm:spPr/>
    </dgm:pt>
    <dgm:pt modelId="{51E0779A-AACE-BE4E-9671-3E29ED7ECBDC}" type="pres">
      <dgm:prSet presAssocID="{79C1FE1B-7168-CA45-827E-20EE0F6C4827}" presName="ThreeNodes_1" presStyleLbl="node1" presStyleIdx="0" presStyleCnt="3">
        <dgm:presLayoutVars>
          <dgm:bulletEnabled val="1"/>
        </dgm:presLayoutVars>
      </dgm:prSet>
      <dgm:spPr/>
    </dgm:pt>
    <dgm:pt modelId="{373E421C-FD6A-6749-A733-7648F96953C1}" type="pres">
      <dgm:prSet presAssocID="{79C1FE1B-7168-CA45-827E-20EE0F6C4827}" presName="ThreeNodes_2" presStyleLbl="node1" presStyleIdx="1" presStyleCnt="3">
        <dgm:presLayoutVars>
          <dgm:bulletEnabled val="1"/>
        </dgm:presLayoutVars>
      </dgm:prSet>
      <dgm:spPr/>
    </dgm:pt>
    <dgm:pt modelId="{635C6E32-B3D6-4A4F-8776-F311EE532676}" type="pres">
      <dgm:prSet presAssocID="{79C1FE1B-7168-CA45-827E-20EE0F6C4827}" presName="ThreeNodes_3" presStyleLbl="node1" presStyleIdx="2" presStyleCnt="3">
        <dgm:presLayoutVars>
          <dgm:bulletEnabled val="1"/>
        </dgm:presLayoutVars>
      </dgm:prSet>
      <dgm:spPr/>
    </dgm:pt>
    <dgm:pt modelId="{C61926DE-A17F-0A4D-9EC8-402C3ABFD5DA}" type="pres">
      <dgm:prSet presAssocID="{79C1FE1B-7168-CA45-827E-20EE0F6C4827}" presName="ThreeConn_1-2" presStyleLbl="fgAccFollowNode1" presStyleIdx="0" presStyleCnt="2">
        <dgm:presLayoutVars>
          <dgm:bulletEnabled val="1"/>
        </dgm:presLayoutVars>
      </dgm:prSet>
      <dgm:spPr/>
    </dgm:pt>
    <dgm:pt modelId="{0AAF30DF-FE9C-B245-B19F-0B681BA978C0}" type="pres">
      <dgm:prSet presAssocID="{79C1FE1B-7168-CA45-827E-20EE0F6C4827}" presName="ThreeConn_2-3" presStyleLbl="fgAccFollowNode1" presStyleIdx="1" presStyleCnt="2">
        <dgm:presLayoutVars>
          <dgm:bulletEnabled val="1"/>
        </dgm:presLayoutVars>
      </dgm:prSet>
      <dgm:spPr/>
    </dgm:pt>
    <dgm:pt modelId="{D53A407F-30B3-A345-8A01-B50D58ADA779}" type="pres">
      <dgm:prSet presAssocID="{79C1FE1B-7168-CA45-827E-20EE0F6C4827}" presName="ThreeNodes_1_text" presStyleLbl="node1" presStyleIdx="2" presStyleCnt="3">
        <dgm:presLayoutVars>
          <dgm:bulletEnabled val="1"/>
        </dgm:presLayoutVars>
      </dgm:prSet>
      <dgm:spPr/>
    </dgm:pt>
    <dgm:pt modelId="{320E6F46-1F34-8D4E-8D3F-C4B07A021AB1}" type="pres">
      <dgm:prSet presAssocID="{79C1FE1B-7168-CA45-827E-20EE0F6C4827}" presName="ThreeNodes_2_text" presStyleLbl="node1" presStyleIdx="2" presStyleCnt="3">
        <dgm:presLayoutVars>
          <dgm:bulletEnabled val="1"/>
        </dgm:presLayoutVars>
      </dgm:prSet>
      <dgm:spPr/>
    </dgm:pt>
    <dgm:pt modelId="{45CC366F-4FE8-FE4E-AFDD-924074B23AC9}" type="pres">
      <dgm:prSet presAssocID="{79C1FE1B-7168-CA45-827E-20EE0F6C4827}" presName="ThreeNodes_3_text" presStyleLbl="node1" presStyleIdx="2" presStyleCnt="3">
        <dgm:presLayoutVars>
          <dgm:bulletEnabled val="1"/>
        </dgm:presLayoutVars>
      </dgm:prSet>
      <dgm:spPr/>
    </dgm:pt>
  </dgm:ptLst>
  <dgm:cxnLst>
    <dgm:cxn modelId="{306E1107-AF36-C84D-8C3A-021A9A7EE545}" type="presOf" srcId="{A3AA453C-530B-2C46-BF4B-175882D39F23}" destId="{373E421C-FD6A-6749-A733-7648F96953C1}" srcOrd="0" destOrd="0" presId="urn:microsoft.com/office/officeart/2005/8/layout/vProcess5"/>
    <dgm:cxn modelId="{22097D09-FF55-2C4F-B816-4D985CDFF3D9}" type="presOf" srcId="{FD2FA1C7-328C-3646-BDED-1FE541CD36DE}" destId="{45CC366F-4FE8-FE4E-AFDD-924074B23AC9}" srcOrd="1" destOrd="0" presId="urn:microsoft.com/office/officeart/2005/8/layout/vProcess5"/>
    <dgm:cxn modelId="{F22CFF20-1B25-0C43-8B66-1364B1AC81D8}" type="presOf" srcId="{FD2FA1C7-328C-3646-BDED-1FE541CD36DE}" destId="{635C6E32-B3D6-4A4F-8776-F311EE532676}" srcOrd="0" destOrd="0" presId="urn:microsoft.com/office/officeart/2005/8/layout/vProcess5"/>
    <dgm:cxn modelId="{AB9DAF21-0EE0-E14A-9CAE-D8F749F75801}" srcId="{79C1FE1B-7168-CA45-827E-20EE0F6C4827}" destId="{9F33226A-4E90-2142-9409-BD62045AD5F3}" srcOrd="0" destOrd="0" parTransId="{38A65504-7FE5-184E-B71E-AB6E1B714626}" sibTransId="{575296E0-083D-004F-90B4-8D2E9AD1ECEE}"/>
    <dgm:cxn modelId="{2894A744-4ADD-8E4B-AC3C-6AECE66E28DB}" srcId="{79C1FE1B-7168-CA45-827E-20EE0F6C4827}" destId="{FD2FA1C7-328C-3646-BDED-1FE541CD36DE}" srcOrd="2" destOrd="0" parTransId="{0B8E120C-F89E-3647-BFF9-2648C09593F7}" sibTransId="{0CB465EE-ADEA-1647-9F9A-65F39ED37C8B}"/>
    <dgm:cxn modelId="{7A8ABB4C-B9F8-A64C-AD63-94F931624674}" type="presOf" srcId="{9F33226A-4E90-2142-9409-BD62045AD5F3}" destId="{51E0779A-AACE-BE4E-9671-3E29ED7ECBDC}" srcOrd="0" destOrd="0" presId="urn:microsoft.com/office/officeart/2005/8/layout/vProcess5"/>
    <dgm:cxn modelId="{E6139C95-3D1B-FA4A-9A60-DB59ADB8CAA1}" type="presOf" srcId="{9F33226A-4E90-2142-9409-BD62045AD5F3}" destId="{D53A407F-30B3-A345-8A01-B50D58ADA779}" srcOrd="1" destOrd="0" presId="urn:microsoft.com/office/officeart/2005/8/layout/vProcess5"/>
    <dgm:cxn modelId="{49287B9B-4A9D-AE48-A6FB-50CDAD50F3F2}" type="presOf" srcId="{575296E0-083D-004F-90B4-8D2E9AD1ECEE}" destId="{C61926DE-A17F-0A4D-9EC8-402C3ABFD5DA}" srcOrd="0" destOrd="0" presId="urn:microsoft.com/office/officeart/2005/8/layout/vProcess5"/>
    <dgm:cxn modelId="{B162389D-774D-BC49-8907-2F4FEED8C731}" type="presOf" srcId="{A3AA453C-530B-2C46-BF4B-175882D39F23}" destId="{320E6F46-1F34-8D4E-8D3F-C4B07A021AB1}" srcOrd="1" destOrd="0" presId="urn:microsoft.com/office/officeart/2005/8/layout/vProcess5"/>
    <dgm:cxn modelId="{39D134C3-C7E5-9646-A09C-E55FD6924279}" type="presOf" srcId="{79C1FE1B-7168-CA45-827E-20EE0F6C4827}" destId="{2EBAF3CC-E9DC-414F-AAC2-3317338ED3CB}" srcOrd="0" destOrd="0" presId="urn:microsoft.com/office/officeart/2005/8/layout/vProcess5"/>
    <dgm:cxn modelId="{E96D25E0-B12A-3C47-AC40-A4F48EDFAE90}" srcId="{79C1FE1B-7168-CA45-827E-20EE0F6C4827}" destId="{A3AA453C-530B-2C46-BF4B-175882D39F23}" srcOrd="1" destOrd="0" parTransId="{2919DBA5-71BB-9F4D-9862-AA1942584CC8}" sibTransId="{80AF0E0E-061D-D647-B025-F926B983A2BA}"/>
    <dgm:cxn modelId="{B4365AF2-BCE7-F246-BC59-B1A7CD41A4A1}" type="presOf" srcId="{80AF0E0E-061D-D647-B025-F926B983A2BA}" destId="{0AAF30DF-FE9C-B245-B19F-0B681BA978C0}" srcOrd="0" destOrd="0" presId="urn:microsoft.com/office/officeart/2005/8/layout/vProcess5"/>
    <dgm:cxn modelId="{C02E7AC9-4BF3-B844-9AA3-CDA3FC7EFCAC}" type="presParOf" srcId="{2EBAF3CC-E9DC-414F-AAC2-3317338ED3CB}" destId="{E391B607-B7DB-E74D-AB21-5F48859B60BE}" srcOrd="0" destOrd="0" presId="urn:microsoft.com/office/officeart/2005/8/layout/vProcess5"/>
    <dgm:cxn modelId="{E1F85C41-4F87-7249-90C8-51F9EADC6EC4}" type="presParOf" srcId="{2EBAF3CC-E9DC-414F-AAC2-3317338ED3CB}" destId="{51E0779A-AACE-BE4E-9671-3E29ED7ECBDC}" srcOrd="1" destOrd="0" presId="urn:microsoft.com/office/officeart/2005/8/layout/vProcess5"/>
    <dgm:cxn modelId="{8228271F-91A1-B74E-872F-5DE0BC454033}" type="presParOf" srcId="{2EBAF3CC-E9DC-414F-AAC2-3317338ED3CB}" destId="{373E421C-FD6A-6749-A733-7648F96953C1}" srcOrd="2" destOrd="0" presId="urn:microsoft.com/office/officeart/2005/8/layout/vProcess5"/>
    <dgm:cxn modelId="{4A665538-B5D2-C84D-9417-F78B5D90952E}" type="presParOf" srcId="{2EBAF3CC-E9DC-414F-AAC2-3317338ED3CB}" destId="{635C6E32-B3D6-4A4F-8776-F311EE532676}" srcOrd="3" destOrd="0" presId="urn:microsoft.com/office/officeart/2005/8/layout/vProcess5"/>
    <dgm:cxn modelId="{3928A8A2-C48A-FD40-A52B-6B9463A1640C}" type="presParOf" srcId="{2EBAF3CC-E9DC-414F-AAC2-3317338ED3CB}" destId="{C61926DE-A17F-0A4D-9EC8-402C3ABFD5DA}" srcOrd="4" destOrd="0" presId="urn:microsoft.com/office/officeart/2005/8/layout/vProcess5"/>
    <dgm:cxn modelId="{F5278CF7-5B29-CF46-977C-E1E788AC7A88}" type="presParOf" srcId="{2EBAF3CC-E9DC-414F-AAC2-3317338ED3CB}" destId="{0AAF30DF-FE9C-B245-B19F-0B681BA978C0}" srcOrd="5" destOrd="0" presId="urn:microsoft.com/office/officeart/2005/8/layout/vProcess5"/>
    <dgm:cxn modelId="{FF11DF3A-700F-4841-ABF8-0C9A96AB9732}" type="presParOf" srcId="{2EBAF3CC-E9DC-414F-AAC2-3317338ED3CB}" destId="{D53A407F-30B3-A345-8A01-B50D58ADA779}" srcOrd="6" destOrd="0" presId="urn:microsoft.com/office/officeart/2005/8/layout/vProcess5"/>
    <dgm:cxn modelId="{64790D49-2327-6248-A544-5C92E8FCF612}" type="presParOf" srcId="{2EBAF3CC-E9DC-414F-AAC2-3317338ED3CB}" destId="{320E6F46-1F34-8D4E-8D3F-C4B07A021AB1}" srcOrd="7" destOrd="0" presId="urn:microsoft.com/office/officeart/2005/8/layout/vProcess5"/>
    <dgm:cxn modelId="{BDBF02F9-BD11-D34B-A57F-EAB24F572A0E}" type="presParOf" srcId="{2EBAF3CC-E9DC-414F-AAC2-3317338ED3CB}" destId="{45CC366F-4FE8-FE4E-AFDD-924074B23AC9}" srcOrd="8"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3CD410-5E2E-4080-A893-907D31D22CB3}" type="doc">
      <dgm:prSet loTypeId="urn:microsoft.com/office/officeart/2017/3/layout/HorizontalLabelsTimeline" loCatId="other" qsTypeId="urn:microsoft.com/office/officeart/2005/8/quickstyle/simple1" qsCatId="simple" csTypeId="urn:microsoft.com/office/officeart/2005/8/colors/accent1_2" csCatId="accent1" phldr="1"/>
      <dgm:spPr/>
      <dgm:t>
        <a:bodyPr/>
        <a:lstStyle/>
        <a:p>
          <a:endParaRPr lang="en-US"/>
        </a:p>
      </dgm:t>
    </dgm:pt>
    <dgm:pt modelId="{D423FB80-F2BD-4DDE-80B1-76F84FE09A02}">
      <dgm:prSet phldrT="[Text]" custT="1"/>
      <dgm:spPr>
        <a:xfrm>
          <a:off x="165759" y="1361694"/>
          <a:ext cx="2413948" cy="527107"/>
        </a:xfrm>
        <a:prstGeom prst="rect">
          <a:avLst/>
        </a:prstGeom>
        <a:solidFill>
          <a:srgbClr val="70AD47">
            <a:lumMod val="20000"/>
            <a:lumOff val="80000"/>
          </a:srgbClr>
        </a:solidFill>
        <a:ln w="12700" cap="flat" cmpd="sng" algn="ctr">
          <a:noFill/>
          <a:prstDash val="solid"/>
          <a:miter lim="800000"/>
        </a:ln>
        <a:effectLst/>
      </dgm:spPr>
      <dgm:t>
        <a:bodyPr/>
        <a:lstStyle/>
        <a:p>
          <a:pPr>
            <a:defRPr b="1"/>
          </a:pPr>
          <a:r>
            <a:rPr lang="en-US" sz="2000" b="1">
              <a:solidFill>
                <a:sysClr val="window" lastClr="FFFFFF"/>
              </a:solidFill>
              <a:latin typeface="Tahoma"/>
              <a:ea typeface="+mn-ea"/>
              <a:cs typeface="+mn-cs"/>
            </a:rPr>
            <a:t>1972</a:t>
          </a:r>
        </a:p>
      </dgm:t>
    </dgm:pt>
    <dgm:pt modelId="{9B1CA3FF-D252-4AF5-8F50-CFC93ACA9175}" type="parTrans" cxnId="{5BF3B7B1-A779-4E2D-8625-77DE0CA38FEE}">
      <dgm:prSet/>
      <dgm:spPr/>
      <dgm:t>
        <a:bodyPr/>
        <a:lstStyle/>
        <a:p>
          <a:endParaRPr lang="en-US"/>
        </a:p>
      </dgm:t>
    </dgm:pt>
    <dgm:pt modelId="{EBE862E1-9761-4AA7-AA00-BD79FA3B27DD}" type="sibTrans" cxnId="{5BF3B7B1-A779-4E2D-8625-77DE0CA38FEE}">
      <dgm:prSet/>
      <dgm:spPr/>
      <dgm:t>
        <a:bodyPr/>
        <a:lstStyle/>
        <a:p>
          <a:endParaRPr lang="en-US"/>
        </a:p>
      </dgm:t>
    </dgm:pt>
    <dgm:pt modelId="{245E128E-7700-4C91-9411-CDD1DCA94D67}">
      <dgm:prSet phldrT="[Text]" custT="1"/>
      <dgm:spPr>
        <a:xfrm>
          <a:off x="165759" y="814038"/>
          <a:ext cx="2413948" cy="547656"/>
        </a:xfrm>
        <a:prstGeom prst="rect">
          <a:avLst/>
        </a:prstGeom>
        <a:solidFill>
          <a:srgbClr val="E6E6E6">
            <a:alpha val="90000"/>
          </a:srgbClr>
        </a:solidFill>
        <a:ln w="12700" cap="flat" cmpd="sng" algn="ctr">
          <a:noFill/>
          <a:prstDash val="solid"/>
          <a:miter lim="800000"/>
        </a:ln>
        <a:effectLst/>
      </dgm:spPr>
      <dgm:t>
        <a:bodyPr/>
        <a:lstStyle/>
        <a:p>
          <a:r>
            <a:rPr lang="en-US" sz="1200" kern="1200">
              <a:solidFill>
                <a:sysClr val="windowText" lastClr="000000">
                  <a:hueOff val="0"/>
                  <a:satOff val="0"/>
                  <a:lumOff val="0"/>
                  <a:alphaOff val="0"/>
                </a:sysClr>
              </a:solidFill>
              <a:latin typeface="Times New Roman"/>
              <a:ea typeface="+mn-ea"/>
              <a:cs typeface="+mn-cs"/>
            </a:rPr>
            <a:t>Educating for the Health Team (Institute of Medicine, 1972)</a:t>
          </a:r>
          <a:endParaRPr lang="en-US" sz="1200" i="1" kern="1200">
            <a:solidFill>
              <a:srgbClr val="454D55"/>
            </a:solidFill>
            <a:latin typeface="Times New Roman"/>
            <a:ea typeface="+mn-ea"/>
            <a:cs typeface="+mn-cs"/>
          </a:endParaRPr>
        </a:p>
      </dgm:t>
    </dgm:pt>
    <dgm:pt modelId="{B4D95EBA-0423-4AFA-B379-E030341B1F23}" type="parTrans" cxnId="{68D35F9D-DABF-4E5A-94D4-F988D8E84907}">
      <dgm:prSet/>
      <dgm:spPr/>
      <dgm:t>
        <a:bodyPr/>
        <a:lstStyle/>
        <a:p>
          <a:endParaRPr lang="en-US"/>
        </a:p>
      </dgm:t>
    </dgm:pt>
    <dgm:pt modelId="{4963BA97-D4C5-477B-9B0D-68DB38F61579}" type="sibTrans" cxnId="{68D35F9D-DABF-4E5A-94D4-F988D8E84907}">
      <dgm:prSet/>
      <dgm:spPr/>
      <dgm:t>
        <a:bodyPr/>
        <a:lstStyle/>
        <a:p>
          <a:endParaRPr lang="en-US"/>
        </a:p>
      </dgm:t>
    </dgm:pt>
    <dgm:pt modelId="{F01D5F9E-ABC5-4560-ACB4-E6CFBC60BFF2}">
      <dgm:prSet custT="1"/>
      <dgm:spPr>
        <a:xfrm>
          <a:off x="1537321" y="2503761"/>
          <a:ext cx="2413948" cy="527107"/>
        </a:xfrm>
        <a:prstGeom prst="rect">
          <a:avLst/>
        </a:prstGeom>
        <a:solidFill>
          <a:srgbClr val="70AD47">
            <a:lumMod val="20000"/>
            <a:lumOff val="80000"/>
          </a:srgbClr>
        </a:solidFill>
        <a:ln w="12700" cap="flat" cmpd="sng" algn="ctr">
          <a:noFill/>
          <a:prstDash val="solid"/>
          <a:miter lim="800000"/>
        </a:ln>
        <a:effectLst/>
      </dgm:spPr>
      <dgm:t>
        <a:bodyPr/>
        <a:lstStyle/>
        <a:p>
          <a:pPr>
            <a:defRPr b="1"/>
          </a:pPr>
          <a:r>
            <a:rPr lang="en-US" sz="2000" b="1">
              <a:solidFill>
                <a:sysClr val="window" lastClr="FFFFFF"/>
              </a:solidFill>
              <a:latin typeface="Tahoma"/>
              <a:ea typeface="+mn-ea"/>
              <a:cs typeface="+mn-cs"/>
            </a:rPr>
            <a:t>1980s</a:t>
          </a:r>
        </a:p>
      </dgm:t>
    </dgm:pt>
    <dgm:pt modelId="{FEAC3315-4B36-4E3C-89B3-70A50C7F13CC}" type="parTrans" cxnId="{4B61AF65-3991-4A24-9475-D4AA0127738F}">
      <dgm:prSet/>
      <dgm:spPr/>
      <dgm:t>
        <a:bodyPr/>
        <a:lstStyle/>
        <a:p>
          <a:endParaRPr lang="en-US"/>
        </a:p>
      </dgm:t>
    </dgm:pt>
    <dgm:pt modelId="{36ABC0D0-B41E-401C-840C-2AFBE73989B4}" type="sibTrans" cxnId="{4B61AF65-3991-4A24-9475-D4AA0127738F}">
      <dgm:prSet/>
      <dgm:spPr/>
      <dgm:t>
        <a:bodyPr/>
        <a:lstStyle/>
        <a:p>
          <a:endParaRPr lang="en-US"/>
        </a:p>
      </dgm:t>
    </dgm:pt>
    <dgm:pt modelId="{454D56AF-0D14-43A4-A4AA-2274946C5116}">
      <dgm:prSet custT="1"/>
      <dgm:spPr>
        <a:xfrm>
          <a:off x="2908882" y="1361694"/>
          <a:ext cx="2413948" cy="527107"/>
        </a:xfrm>
        <a:prstGeom prst="rect">
          <a:avLst/>
        </a:prstGeom>
        <a:solidFill>
          <a:srgbClr val="70AD47">
            <a:lumMod val="20000"/>
            <a:lumOff val="80000"/>
          </a:srgbClr>
        </a:solidFill>
        <a:ln w="12700" cap="flat" cmpd="sng" algn="ctr">
          <a:noFill/>
          <a:prstDash val="solid"/>
          <a:miter lim="800000"/>
        </a:ln>
        <a:effectLst/>
      </dgm:spPr>
      <dgm:t>
        <a:bodyPr/>
        <a:lstStyle/>
        <a:p>
          <a:pPr>
            <a:defRPr b="1"/>
          </a:pPr>
          <a:r>
            <a:rPr lang="en-US" sz="2000" b="1">
              <a:solidFill>
                <a:sysClr val="window" lastClr="FFFFFF"/>
              </a:solidFill>
              <a:latin typeface="Tahoma"/>
              <a:ea typeface="+mn-ea"/>
              <a:cs typeface="+mn-cs"/>
            </a:rPr>
            <a:t>2007</a:t>
          </a:r>
        </a:p>
      </dgm:t>
    </dgm:pt>
    <dgm:pt modelId="{340931FA-0A09-49B9-99A7-6650F93FDC08}" type="parTrans" cxnId="{5A3B2130-5035-4E61-92B1-343AA432C9DF}">
      <dgm:prSet/>
      <dgm:spPr/>
      <dgm:t>
        <a:bodyPr/>
        <a:lstStyle/>
        <a:p>
          <a:endParaRPr lang="en-US"/>
        </a:p>
      </dgm:t>
    </dgm:pt>
    <dgm:pt modelId="{511F28C0-50D9-4CBB-862C-2AD0ACC17105}" type="sibTrans" cxnId="{5A3B2130-5035-4E61-92B1-343AA432C9DF}">
      <dgm:prSet/>
      <dgm:spPr/>
      <dgm:t>
        <a:bodyPr/>
        <a:lstStyle/>
        <a:p>
          <a:endParaRPr lang="en-US"/>
        </a:p>
      </dgm:t>
    </dgm:pt>
    <dgm:pt modelId="{A7F4784E-75AE-4F03-B342-C71355D1ACCF}">
      <dgm:prSet custT="1"/>
      <dgm:spPr>
        <a:xfrm>
          <a:off x="4280444" y="2503761"/>
          <a:ext cx="2413948" cy="527107"/>
        </a:xfrm>
        <a:prstGeom prst="rect">
          <a:avLst/>
        </a:prstGeom>
        <a:solidFill>
          <a:srgbClr val="70AD47">
            <a:lumMod val="20000"/>
            <a:lumOff val="80000"/>
          </a:srgbClr>
        </a:solidFill>
        <a:ln w="12700" cap="flat" cmpd="sng" algn="ctr">
          <a:noFill/>
          <a:prstDash val="solid"/>
          <a:miter lim="800000"/>
        </a:ln>
        <a:effectLst/>
      </dgm:spPr>
      <dgm:t>
        <a:bodyPr/>
        <a:lstStyle/>
        <a:p>
          <a:pPr>
            <a:defRPr b="1"/>
          </a:pPr>
          <a:r>
            <a:rPr lang="en-US" sz="2000" b="1">
              <a:solidFill>
                <a:sysClr val="window" lastClr="FFFFFF"/>
              </a:solidFill>
              <a:latin typeface="Tahoma"/>
              <a:ea typeface="+mn-ea"/>
              <a:cs typeface="+mn-cs"/>
            </a:rPr>
            <a:t>2010</a:t>
          </a:r>
        </a:p>
      </dgm:t>
    </dgm:pt>
    <dgm:pt modelId="{E8170CB0-7D27-4024-BF4D-F79F86202313}" type="parTrans" cxnId="{33DFDD33-182D-44AF-9877-B1DCECE3CC9D}">
      <dgm:prSet/>
      <dgm:spPr/>
      <dgm:t>
        <a:bodyPr/>
        <a:lstStyle/>
        <a:p>
          <a:endParaRPr lang="en-US"/>
        </a:p>
      </dgm:t>
    </dgm:pt>
    <dgm:pt modelId="{3078DB00-0C2A-4587-8661-74E5E36CBCA7}" type="sibTrans" cxnId="{33DFDD33-182D-44AF-9877-B1DCECE3CC9D}">
      <dgm:prSet/>
      <dgm:spPr/>
      <dgm:t>
        <a:bodyPr/>
        <a:lstStyle/>
        <a:p>
          <a:endParaRPr lang="en-US"/>
        </a:p>
      </dgm:t>
    </dgm:pt>
    <dgm:pt modelId="{A59C9EB4-4836-41EA-88FC-E68E29755DEF}">
      <dgm:prSet custT="1"/>
      <dgm:spPr>
        <a:xfrm>
          <a:off x="5652005" y="1361694"/>
          <a:ext cx="2413948" cy="527107"/>
        </a:xfrm>
        <a:prstGeom prst="rect">
          <a:avLst/>
        </a:prstGeom>
        <a:solidFill>
          <a:srgbClr val="70AD47">
            <a:lumMod val="20000"/>
            <a:lumOff val="80000"/>
          </a:srgbClr>
        </a:solidFill>
        <a:ln w="12700" cap="flat" cmpd="sng" algn="ctr">
          <a:noFill/>
          <a:prstDash val="solid"/>
          <a:miter lim="800000"/>
        </a:ln>
        <a:effectLst/>
      </dgm:spPr>
      <dgm:t>
        <a:bodyPr/>
        <a:lstStyle/>
        <a:p>
          <a:pPr>
            <a:defRPr b="1"/>
          </a:pPr>
          <a:r>
            <a:rPr lang="en-US" sz="2000" b="1">
              <a:solidFill>
                <a:sysClr val="window" lastClr="FFFFFF"/>
              </a:solidFill>
              <a:latin typeface="Tahoma"/>
              <a:ea typeface="+mn-ea"/>
              <a:cs typeface="+mn-cs"/>
            </a:rPr>
            <a:t>2011</a:t>
          </a:r>
        </a:p>
      </dgm:t>
    </dgm:pt>
    <dgm:pt modelId="{C486CA18-5D6B-49AD-B92C-52313E993EC5}" type="parTrans" cxnId="{C2A8B52A-540B-46B5-A43B-27FAF06A13EF}">
      <dgm:prSet/>
      <dgm:spPr/>
      <dgm:t>
        <a:bodyPr/>
        <a:lstStyle/>
        <a:p>
          <a:endParaRPr lang="en-US"/>
        </a:p>
      </dgm:t>
    </dgm:pt>
    <dgm:pt modelId="{62C75627-0A71-4E35-B62B-749D8AB3C189}" type="sibTrans" cxnId="{C2A8B52A-540B-46B5-A43B-27FAF06A13EF}">
      <dgm:prSet/>
      <dgm:spPr/>
      <dgm:t>
        <a:bodyPr/>
        <a:lstStyle/>
        <a:p>
          <a:endParaRPr lang="en-US"/>
        </a:p>
      </dgm:t>
    </dgm:pt>
    <dgm:pt modelId="{3280BE73-5C4D-4941-9102-E5930904556F}">
      <dgm:prSet custT="1"/>
      <dgm:spPr>
        <a:xfrm>
          <a:off x="2908882" y="814038"/>
          <a:ext cx="2413948" cy="547656"/>
        </a:xfrm>
        <a:prstGeom prst="rect">
          <a:avLst/>
        </a:prstGeom>
        <a:solidFill>
          <a:srgbClr val="E6E6E6">
            <a:alpha val="90000"/>
          </a:srgbClr>
        </a:solidFill>
        <a:ln w="12700" cap="flat" cmpd="sng" algn="ctr">
          <a:noFill/>
          <a:prstDash val="solid"/>
          <a:miter lim="800000"/>
        </a:ln>
        <a:effectLst/>
      </dgm:spPr>
      <dgm:t>
        <a:bodyPr/>
        <a:lstStyle/>
        <a:p>
          <a:r>
            <a:rPr lang="en-US" sz="1200" kern="1200">
              <a:solidFill>
                <a:sysClr val="windowText" lastClr="000000">
                  <a:hueOff val="0"/>
                  <a:satOff val="0"/>
                  <a:lumOff val="0"/>
                  <a:alphaOff val="0"/>
                </a:sysClr>
              </a:solidFill>
              <a:latin typeface="Times New Roman"/>
              <a:ea typeface="+mn-ea"/>
              <a:cs typeface="+mn-cs"/>
            </a:rPr>
            <a:t>IHI develops Triple Aim (Berwick, Nolan, &amp; Whittington, 2008</a:t>
          </a:r>
          <a:endParaRPr lang="en-US" sz="1200" i="1" kern="1200">
            <a:solidFill>
              <a:srgbClr val="454D55"/>
            </a:solidFill>
            <a:latin typeface="Times New Roman"/>
            <a:ea typeface="+mn-ea"/>
            <a:cs typeface="+mn-cs"/>
          </a:endParaRPr>
        </a:p>
      </dgm:t>
    </dgm:pt>
    <dgm:pt modelId="{596FE3BE-79D4-47E4-8416-EDF8385B1DE9}" type="parTrans" cxnId="{B9B38C7F-D679-4A39-B742-6501D3961044}">
      <dgm:prSet/>
      <dgm:spPr/>
      <dgm:t>
        <a:bodyPr/>
        <a:lstStyle/>
        <a:p>
          <a:endParaRPr lang="en-US"/>
        </a:p>
      </dgm:t>
    </dgm:pt>
    <dgm:pt modelId="{8E22D1FB-CF90-47F0-B06E-C66C75D54226}" type="sibTrans" cxnId="{B9B38C7F-D679-4A39-B742-6501D3961044}">
      <dgm:prSet/>
      <dgm:spPr/>
      <dgm:t>
        <a:bodyPr/>
        <a:lstStyle/>
        <a:p>
          <a:endParaRPr lang="en-US"/>
        </a:p>
      </dgm:t>
    </dgm:pt>
    <dgm:pt modelId="{47BE8E0B-496B-44FC-825E-C2A10D821DC9}">
      <dgm:prSet custT="1"/>
      <dgm:spPr>
        <a:xfrm>
          <a:off x="1537321" y="3030869"/>
          <a:ext cx="2413948" cy="846378"/>
        </a:xfrm>
        <a:prstGeom prst="rect">
          <a:avLst/>
        </a:prstGeom>
        <a:solidFill>
          <a:srgbClr val="E6E6E6">
            <a:alpha val="90000"/>
          </a:srgbClr>
        </a:solidFill>
        <a:ln w="12700" cap="flat" cmpd="sng" algn="ctr">
          <a:noFill/>
          <a:prstDash val="solid"/>
          <a:miter lim="800000"/>
        </a:ln>
        <a:effectLst/>
      </dgm:spPr>
      <dgm:t>
        <a:bodyPr/>
        <a:lstStyle/>
        <a:p>
          <a:r>
            <a:rPr lang="en-US" sz="1200" kern="1200">
              <a:solidFill>
                <a:sysClr val="windowText" lastClr="000000">
                  <a:hueOff val="0"/>
                  <a:satOff val="0"/>
                  <a:lumOff val="0"/>
                  <a:alphaOff val="0"/>
                </a:sysClr>
              </a:solidFill>
              <a:latin typeface="Times New Roman"/>
              <a:ea typeface="+mn-ea"/>
              <a:cs typeface="+mn-cs"/>
            </a:rPr>
            <a:t>WHO promotes collaboration to help patients, decrease tension between professionals (</a:t>
          </a:r>
          <a:r>
            <a:rPr lang="en-US" sz="1200" kern="1200" err="1">
              <a:solidFill>
                <a:sysClr val="windowText" lastClr="000000">
                  <a:hueOff val="0"/>
                  <a:satOff val="0"/>
                  <a:lumOff val="0"/>
                  <a:alphaOff val="0"/>
                </a:sysClr>
              </a:solidFill>
              <a:latin typeface="Times New Roman"/>
              <a:ea typeface="+mn-ea"/>
              <a:cs typeface="+mn-cs"/>
            </a:rPr>
            <a:t>Fransworth</a:t>
          </a:r>
          <a:r>
            <a:rPr lang="en-US" sz="1200" kern="1200">
              <a:solidFill>
                <a:sysClr val="windowText" lastClr="000000">
                  <a:hueOff val="0"/>
                  <a:satOff val="0"/>
                  <a:lumOff val="0"/>
                  <a:alphaOff val="0"/>
                </a:sysClr>
              </a:solidFill>
              <a:latin typeface="Times New Roman"/>
              <a:ea typeface="+mn-ea"/>
              <a:cs typeface="+mn-cs"/>
            </a:rPr>
            <a:t>, </a:t>
          </a:r>
          <a:r>
            <a:rPr lang="en-US" sz="1200" kern="1200" err="1">
              <a:solidFill>
                <a:sysClr val="windowText" lastClr="000000">
                  <a:hueOff val="0"/>
                  <a:satOff val="0"/>
                  <a:lumOff val="0"/>
                  <a:alphaOff val="0"/>
                </a:sysClr>
              </a:solidFill>
              <a:latin typeface="Times New Roman"/>
              <a:ea typeface="+mn-ea"/>
              <a:cs typeface="+mn-cs"/>
            </a:rPr>
            <a:t>Seikel</a:t>
          </a:r>
          <a:r>
            <a:rPr lang="en-US" sz="1200" kern="1200">
              <a:solidFill>
                <a:sysClr val="windowText" lastClr="000000">
                  <a:hueOff val="0"/>
                  <a:satOff val="0"/>
                  <a:lumOff val="0"/>
                  <a:alphaOff val="0"/>
                </a:sysClr>
              </a:solidFill>
              <a:latin typeface="Times New Roman"/>
              <a:ea typeface="+mn-ea"/>
              <a:cs typeface="+mn-cs"/>
            </a:rPr>
            <a:t>, </a:t>
          </a:r>
          <a:r>
            <a:rPr lang="en-US" sz="1200" kern="1200" err="1">
              <a:solidFill>
                <a:sysClr val="windowText" lastClr="000000">
                  <a:hueOff val="0"/>
                  <a:satOff val="0"/>
                  <a:lumOff val="0"/>
                  <a:alphaOff val="0"/>
                </a:sysClr>
              </a:solidFill>
              <a:latin typeface="Times New Roman"/>
              <a:ea typeface="+mn-ea"/>
              <a:cs typeface="+mn-cs"/>
            </a:rPr>
            <a:t>Hudock</a:t>
          </a:r>
          <a:r>
            <a:rPr lang="en-US" sz="1200" kern="1200">
              <a:solidFill>
                <a:sysClr val="windowText" lastClr="000000">
                  <a:hueOff val="0"/>
                  <a:satOff val="0"/>
                  <a:lumOff val="0"/>
                  <a:alphaOff val="0"/>
                </a:sysClr>
              </a:solidFill>
              <a:latin typeface="Times New Roman"/>
              <a:ea typeface="+mn-ea"/>
              <a:cs typeface="+mn-cs"/>
            </a:rPr>
            <a:t>, &amp; Holst, 2015)</a:t>
          </a:r>
          <a:endParaRPr lang="en-US" sz="1200" i="1" kern="1200">
            <a:solidFill>
              <a:srgbClr val="454D55"/>
            </a:solidFill>
            <a:latin typeface="Times New Roman"/>
            <a:ea typeface="+mn-ea"/>
            <a:cs typeface="+mn-cs"/>
          </a:endParaRPr>
        </a:p>
      </dgm:t>
    </dgm:pt>
    <dgm:pt modelId="{26C37286-A207-4C3A-8F03-B64C4EB72DB8}" type="parTrans" cxnId="{47F4D29A-7D65-4C2F-8677-61780F0F1118}">
      <dgm:prSet/>
      <dgm:spPr/>
      <dgm:t>
        <a:bodyPr/>
        <a:lstStyle/>
        <a:p>
          <a:endParaRPr lang="en-US"/>
        </a:p>
      </dgm:t>
    </dgm:pt>
    <dgm:pt modelId="{258C30B8-1EDE-458F-9BAB-BD0E5C8E1BF9}" type="sibTrans" cxnId="{47F4D29A-7D65-4C2F-8677-61780F0F1118}">
      <dgm:prSet/>
      <dgm:spPr/>
      <dgm:t>
        <a:bodyPr/>
        <a:lstStyle/>
        <a:p>
          <a:endParaRPr lang="en-US"/>
        </a:p>
      </dgm:t>
    </dgm:pt>
    <dgm:pt modelId="{1827863D-2FA1-48D1-81C4-0E7D31ADB47E}">
      <dgm:prSet custT="1"/>
      <dgm:spPr>
        <a:xfrm>
          <a:off x="4280444" y="3030869"/>
          <a:ext cx="2413948" cy="896165"/>
        </a:xfrm>
        <a:prstGeom prst="rect">
          <a:avLst/>
        </a:prstGeom>
        <a:solidFill>
          <a:srgbClr val="E6E6E6">
            <a:alpha val="90000"/>
          </a:srgbClr>
        </a:solidFill>
        <a:ln w="12700" cap="flat" cmpd="sng" algn="ctr">
          <a:noFill/>
          <a:prstDash val="solid"/>
          <a:miter lim="800000"/>
        </a:ln>
        <a:effectLst/>
      </dgm:spPr>
      <dgm:t>
        <a:bodyPr spcFirstLastPara="0" vert="horz" wrap="square" lIns="114300" tIns="114300" rIns="114300" bIns="114300" numCol="1" spcCol="1270" anchor="ctr" anchorCtr="0"/>
        <a:lstStyle/>
        <a:p>
          <a:r>
            <a:rPr lang="en-US" sz="1200" kern="1200">
              <a:solidFill>
                <a:sysClr val="windowText" lastClr="000000">
                  <a:hueOff val="0"/>
                  <a:satOff val="0"/>
                  <a:lumOff val="0"/>
                  <a:alphaOff val="0"/>
                </a:sysClr>
              </a:solidFill>
              <a:latin typeface="Times New Roman"/>
              <a:ea typeface="+mn-ea"/>
              <a:cs typeface="+mn-cs"/>
            </a:rPr>
            <a:t>WHO define IPE and IPCP (WHO, 2010)</a:t>
          </a:r>
          <a:endParaRPr lang="en-US" sz="1200" i="1" kern="1200">
            <a:solidFill>
              <a:srgbClr val="454D55"/>
            </a:solidFill>
            <a:latin typeface="Times New Roman"/>
            <a:ea typeface="+mn-ea"/>
            <a:cs typeface="+mn-cs"/>
          </a:endParaRPr>
        </a:p>
      </dgm:t>
    </dgm:pt>
    <dgm:pt modelId="{B426C98F-7250-4E9E-84CB-E9FC83F8CB06}" type="parTrans" cxnId="{7749B4AD-5089-49E7-8F6B-1B2382C9B50E}">
      <dgm:prSet/>
      <dgm:spPr/>
      <dgm:t>
        <a:bodyPr/>
        <a:lstStyle/>
        <a:p>
          <a:endParaRPr lang="en-US"/>
        </a:p>
      </dgm:t>
    </dgm:pt>
    <dgm:pt modelId="{D0D7EB30-49F6-43D6-AF40-1B9302B3ADF0}" type="sibTrans" cxnId="{7749B4AD-5089-49E7-8F6B-1B2382C9B50E}">
      <dgm:prSet/>
      <dgm:spPr/>
      <dgm:t>
        <a:bodyPr/>
        <a:lstStyle/>
        <a:p>
          <a:endParaRPr lang="en-US"/>
        </a:p>
      </dgm:t>
    </dgm:pt>
    <dgm:pt modelId="{CF564C6C-7771-4FD5-B851-B5B84730268F}">
      <dgm:prSet custT="1"/>
      <dgm:spPr>
        <a:xfrm>
          <a:off x="5652005" y="814038"/>
          <a:ext cx="2413948" cy="547656"/>
        </a:xfrm>
        <a:prstGeom prst="rect">
          <a:avLst/>
        </a:prstGeom>
        <a:solidFill>
          <a:srgbClr val="E6E6E6">
            <a:alpha val="90000"/>
          </a:srgbClr>
        </a:solidFill>
        <a:ln w="12700" cap="flat" cmpd="sng" algn="ctr">
          <a:noFill/>
          <a:prstDash val="solid"/>
          <a:miter lim="800000"/>
        </a:ln>
        <a:effectLst/>
      </dgm:spPr>
      <dgm:t>
        <a:bodyPr/>
        <a:lstStyle/>
        <a:p>
          <a:r>
            <a:rPr lang="en-US" sz="1200" kern="1200">
              <a:solidFill>
                <a:sysClr val="windowText" lastClr="000000">
                  <a:hueOff val="0"/>
                  <a:satOff val="0"/>
                  <a:lumOff val="0"/>
                  <a:alphaOff val="0"/>
                </a:sysClr>
              </a:solidFill>
              <a:latin typeface="Times New Roman"/>
              <a:ea typeface="+mn-ea"/>
              <a:cs typeface="+mn-cs"/>
            </a:rPr>
            <a:t>IPEC core competencies developed (IPEC, 2016)</a:t>
          </a:r>
          <a:endParaRPr lang="en-US" sz="1200" i="1" kern="1200">
            <a:solidFill>
              <a:srgbClr val="454D55"/>
            </a:solidFill>
            <a:latin typeface="Times New Roman"/>
            <a:ea typeface="+mn-ea"/>
            <a:cs typeface="+mn-cs"/>
          </a:endParaRPr>
        </a:p>
      </dgm:t>
    </dgm:pt>
    <dgm:pt modelId="{5A57A755-D716-4DC9-9A51-20693042AFC8}" type="parTrans" cxnId="{5F80C7E1-A7BD-418E-A665-3DAF3DEDF5A4}">
      <dgm:prSet/>
      <dgm:spPr/>
      <dgm:t>
        <a:bodyPr/>
        <a:lstStyle/>
        <a:p>
          <a:endParaRPr lang="en-US"/>
        </a:p>
      </dgm:t>
    </dgm:pt>
    <dgm:pt modelId="{024A7FBC-BB10-4242-BAF3-82678A4C13DA}" type="sibTrans" cxnId="{5F80C7E1-A7BD-418E-A665-3DAF3DEDF5A4}">
      <dgm:prSet/>
      <dgm:spPr/>
      <dgm:t>
        <a:bodyPr/>
        <a:lstStyle/>
        <a:p>
          <a:endParaRPr lang="en-US"/>
        </a:p>
      </dgm:t>
    </dgm:pt>
    <dgm:pt modelId="{CF09EBA0-ABCC-7D47-B411-5EC486700A5E}">
      <dgm:prSet custT="1"/>
      <dgm:spPr>
        <a:xfrm>
          <a:off x="4280444" y="3030869"/>
          <a:ext cx="2413948" cy="896165"/>
        </a:xfrm>
        <a:prstGeom prst="rect">
          <a:avLst/>
        </a:prstGeom>
        <a:solidFill>
          <a:srgbClr val="E6E6E6">
            <a:alpha val="90000"/>
          </a:srgbClr>
        </a:solidFill>
        <a:ln w="12700" cap="flat" cmpd="sng" algn="ctr">
          <a:noFill/>
          <a:prstDash val="solid"/>
          <a:miter lim="800000"/>
        </a:ln>
        <a:effectLst/>
      </dgm:spPr>
      <dgm:t>
        <a:bodyPr spcFirstLastPara="0" vert="horz" wrap="square" lIns="114300" tIns="114300" rIns="114300" bIns="114300" numCol="1" spcCol="1270" anchor="ctr" anchorCtr="0"/>
        <a:lstStyle/>
        <a:p>
          <a:r>
            <a:rPr lang="en-US" sz="1200" kern="1200">
              <a:solidFill>
                <a:prstClr val="black">
                  <a:hueOff val="0"/>
                  <a:satOff val="0"/>
                  <a:lumOff val="0"/>
                  <a:alphaOff val="0"/>
                </a:prstClr>
              </a:solidFill>
              <a:latin typeface="Times New Roman"/>
              <a:ea typeface="+mn-ea"/>
              <a:cs typeface="+mn-cs"/>
            </a:rPr>
            <a:t>Patient Protection and Affordable Care Act Passed in United States</a:t>
          </a:r>
        </a:p>
      </dgm:t>
    </dgm:pt>
    <dgm:pt modelId="{F905BE57-7E51-2E47-8839-743B2B4769E9}" type="parTrans" cxnId="{CE1949F0-09C2-BE4D-8933-43A35730D81A}">
      <dgm:prSet/>
      <dgm:spPr/>
      <dgm:t>
        <a:bodyPr/>
        <a:lstStyle/>
        <a:p>
          <a:endParaRPr lang="en-US"/>
        </a:p>
      </dgm:t>
    </dgm:pt>
    <dgm:pt modelId="{DB07A8FA-3B68-D84B-B2A0-221E99988954}" type="sibTrans" cxnId="{CE1949F0-09C2-BE4D-8933-43A35730D81A}">
      <dgm:prSet/>
      <dgm:spPr/>
      <dgm:t>
        <a:bodyPr/>
        <a:lstStyle/>
        <a:p>
          <a:endParaRPr lang="en-US"/>
        </a:p>
      </dgm:t>
    </dgm:pt>
    <dgm:pt modelId="{A9FB790A-3E33-4887-962E-7206A01AD84F}">
      <dgm:prSet phldrT="[Text]" custT="1"/>
      <dgm:spPr>
        <a:xfrm>
          <a:off x="7023567" y="3030869"/>
          <a:ext cx="2413948" cy="547656"/>
        </a:xfrm>
        <a:prstGeom prst="rect">
          <a:avLst/>
        </a:prstGeom>
        <a:solidFill>
          <a:srgbClr val="E6E6E6">
            <a:alpha val="90000"/>
          </a:srgbClr>
        </a:solidFill>
        <a:ln w="12700" cap="flat" cmpd="sng" algn="ctr">
          <a:noFill/>
          <a:prstDash val="solid"/>
          <a:miter lim="800000"/>
        </a:ln>
        <a:effectLst/>
      </dgm:spPr>
      <dgm:t>
        <a:bodyPr/>
        <a:lstStyle/>
        <a:p>
          <a:r>
            <a:rPr lang="en-US" sz="1200" kern="1200">
              <a:solidFill>
                <a:sysClr val="windowText" lastClr="000000">
                  <a:hueOff val="0"/>
                  <a:satOff val="0"/>
                  <a:lumOff val="0"/>
                  <a:alphaOff val="0"/>
                </a:sysClr>
              </a:solidFill>
              <a:latin typeface="Times New Roman"/>
              <a:ea typeface="+mn-ea"/>
              <a:cs typeface="+mn-cs"/>
            </a:rPr>
            <a:t>Quadruple aim developed from Triple Aim</a:t>
          </a:r>
          <a:endParaRPr lang="en-US" sz="1200" i="1" kern="1200">
            <a:solidFill>
              <a:srgbClr val="454D55"/>
            </a:solidFill>
            <a:latin typeface="Times New Roman"/>
            <a:ea typeface="+mn-ea"/>
            <a:cs typeface="+mn-cs"/>
          </a:endParaRPr>
        </a:p>
      </dgm:t>
    </dgm:pt>
    <dgm:pt modelId="{A18338C2-0675-4B1C-898F-3D939F41C34C}" type="sibTrans" cxnId="{607143D0-C26B-448B-8E8C-A8A46198F0C6}">
      <dgm:prSet/>
      <dgm:spPr/>
      <dgm:t>
        <a:bodyPr/>
        <a:lstStyle/>
        <a:p>
          <a:endParaRPr lang="en-US"/>
        </a:p>
      </dgm:t>
    </dgm:pt>
    <dgm:pt modelId="{2E34BE83-4A83-4B5F-8976-D4AC57FE5007}" type="parTrans" cxnId="{607143D0-C26B-448B-8E8C-A8A46198F0C6}">
      <dgm:prSet/>
      <dgm:spPr/>
      <dgm:t>
        <a:bodyPr/>
        <a:lstStyle/>
        <a:p>
          <a:endParaRPr lang="en-US"/>
        </a:p>
      </dgm:t>
    </dgm:pt>
    <dgm:pt modelId="{2DC4903D-31E8-4ED6-875F-63877788B702}">
      <dgm:prSet phldrT="[Text]" custT="1"/>
      <dgm:spPr>
        <a:xfrm>
          <a:off x="7023567" y="2503761"/>
          <a:ext cx="2413948" cy="527107"/>
        </a:xfrm>
        <a:prstGeom prst="rect">
          <a:avLst/>
        </a:prstGeom>
        <a:solidFill>
          <a:srgbClr val="70AD47">
            <a:lumMod val="20000"/>
            <a:lumOff val="80000"/>
          </a:srgbClr>
        </a:solidFill>
        <a:ln w="12700" cap="flat" cmpd="sng" algn="ctr">
          <a:noFill/>
          <a:prstDash val="solid"/>
          <a:miter lim="800000"/>
        </a:ln>
        <a:effectLst/>
      </dgm:spPr>
      <dgm:t>
        <a:bodyPr/>
        <a:lstStyle/>
        <a:p>
          <a:pPr>
            <a:defRPr b="1"/>
          </a:pPr>
          <a:r>
            <a:rPr lang="en-US" sz="2000" b="1">
              <a:solidFill>
                <a:sysClr val="window" lastClr="FFFFFF"/>
              </a:solidFill>
              <a:latin typeface="Tahoma"/>
              <a:ea typeface="+mn-ea"/>
              <a:cs typeface="+mn-cs"/>
            </a:rPr>
            <a:t>2017</a:t>
          </a:r>
        </a:p>
      </dgm:t>
    </dgm:pt>
    <dgm:pt modelId="{EBFDEA83-93E5-4D72-A672-078838B258F5}" type="sibTrans" cxnId="{A319CB69-6926-431D-A805-EACBFA83FA66}">
      <dgm:prSet/>
      <dgm:spPr/>
      <dgm:t>
        <a:bodyPr/>
        <a:lstStyle/>
        <a:p>
          <a:endParaRPr lang="en-US"/>
        </a:p>
      </dgm:t>
    </dgm:pt>
    <dgm:pt modelId="{A18F8C20-9A13-44DB-9E45-C2DE49ACE5D9}" type="parTrans" cxnId="{A319CB69-6926-431D-A805-EACBFA83FA66}">
      <dgm:prSet/>
      <dgm:spPr/>
      <dgm:t>
        <a:bodyPr/>
        <a:lstStyle/>
        <a:p>
          <a:endParaRPr lang="en-US"/>
        </a:p>
      </dgm:t>
    </dgm:pt>
    <dgm:pt modelId="{649FBED7-FEF7-4132-80F5-A513B95A94A0}">
      <dgm:prSet phldrT="[Text]" custT="1"/>
      <dgm:spPr>
        <a:solidFill>
          <a:srgbClr val="70AD47">
            <a:lumMod val="20000"/>
            <a:lumOff val="80000"/>
          </a:srgbClr>
        </a:solidFill>
        <a:ln w="12700" cap="flat" cmpd="sng" algn="ctr">
          <a:noFill/>
          <a:prstDash val="solid"/>
          <a:miter lim="800000"/>
        </a:ln>
        <a:effectLst/>
      </dgm:spPr>
      <dgm:t>
        <a:bodyPr spcFirstLastPara="0" vert="horz" wrap="square" lIns="101600" tIns="101600" rIns="101600" bIns="101600" numCol="1" spcCol="1270" anchor="ctr" anchorCtr="0"/>
        <a:lstStyle/>
        <a:p>
          <a:pPr marL="0" lvl="0" indent="0" algn="ctr" defTabSz="889000">
            <a:lnSpc>
              <a:spcPct val="90000"/>
            </a:lnSpc>
            <a:spcBef>
              <a:spcPct val="0"/>
            </a:spcBef>
            <a:spcAft>
              <a:spcPct val="35000"/>
            </a:spcAft>
            <a:buNone/>
            <a:defRPr b="1"/>
          </a:pPr>
          <a:r>
            <a:rPr lang="en-US" sz="2000" b="1" kern="1200">
              <a:solidFill>
                <a:sysClr val="window" lastClr="FFFFFF"/>
              </a:solidFill>
              <a:latin typeface="Tahoma"/>
              <a:ea typeface="+mn-ea"/>
              <a:cs typeface="+mn-cs"/>
            </a:rPr>
            <a:t>2022</a:t>
          </a:r>
        </a:p>
      </dgm:t>
    </dgm:pt>
    <dgm:pt modelId="{E333B69E-A074-4BEC-948A-61FD9423A231}" type="parTrans" cxnId="{07862A55-0EA6-40C2-A0D4-4D2DC52E0BFF}">
      <dgm:prSet/>
      <dgm:spPr/>
      <dgm:t>
        <a:bodyPr/>
        <a:lstStyle/>
        <a:p>
          <a:endParaRPr lang="en-US"/>
        </a:p>
      </dgm:t>
    </dgm:pt>
    <dgm:pt modelId="{2B5A09D7-E56A-419C-8402-2A20DED8C12E}" type="sibTrans" cxnId="{07862A55-0EA6-40C2-A0D4-4D2DC52E0BFF}">
      <dgm:prSet/>
      <dgm:spPr/>
      <dgm:t>
        <a:bodyPr/>
        <a:lstStyle/>
        <a:p>
          <a:endParaRPr lang="en-US"/>
        </a:p>
      </dgm:t>
    </dgm:pt>
    <dgm:pt modelId="{6F190F7B-EE12-459A-B376-A47D4EF75006}">
      <dgm:prSet phldrT="[Text]" custT="1"/>
      <dgm:spPr>
        <a:xfrm>
          <a:off x="7023567" y="3030869"/>
          <a:ext cx="2413948" cy="547656"/>
        </a:xfrm>
        <a:solidFill>
          <a:srgbClr val="E6E6E6">
            <a:alpha val="90000"/>
          </a:srgbClr>
        </a:solidFill>
        <a:ln w="12700" cap="flat" cmpd="sng" algn="ctr">
          <a:noFill/>
          <a:prstDash val="solid"/>
          <a:miter lim="800000"/>
        </a:ln>
        <a:effectLst/>
      </dgm:spPr>
      <dgm:t>
        <a:bodyPr/>
        <a:lstStyle/>
        <a:p>
          <a:r>
            <a:rPr lang="en-US" sz="1200" i="0" kern="1200">
              <a:solidFill>
                <a:srgbClr val="454D55"/>
              </a:solidFill>
              <a:latin typeface="Times New Roman"/>
              <a:ea typeface="+mn-ea"/>
              <a:cs typeface="+mn-cs"/>
            </a:rPr>
            <a:t>Quintuple Aim developed</a:t>
          </a:r>
        </a:p>
      </dgm:t>
    </dgm:pt>
    <dgm:pt modelId="{7E745AD1-BCF9-41B2-B336-F948A3D7DFCF}" type="parTrans" cxnId="{7D9F887E-A769-40BB-B4BF-AB94C4A5796E}">
      <dgm:prSet/>
      <dgm:spPr/>
      <dgm:t>
        <a:bodyPr/>
        <a:lstStyle/>
        <a:p>
          <a:endParaRPr lang="en-US"/>
        </a:p>
      </dgm:t>
    </dgm:pt>
    <dgm:pt modelId="{EF475AA4-E0C9-47E3-8075-8211481638C1}" type="sibTrans" cxnId="{7D9F887E-A769-40BB-B4BF-AB94C4A5796E}">
      <dgm:prSet/>
      <dgm:spPr/>
      <dgm:t>
        <a:bodyPr/>
        <a:lstStyle/>
        <a:p>
          <a:endParaRPr lang="en-US"/>
        </a:p>
      </dgm:t>
    </dgm:pt>
    <dgm:pt modelId="{687CC7BD-79EF-4A0F-BDD3-809BFA49E6BE}" type="pres">
      <dgm:prSet presAssocID="{FF3CD410-5E2E-4080-A893-907D31D22CB3}" presName="root" presStyleCnt="0">
        <dgm:presLayoutVars>
          <dgm:chMax/>
          <dgm:chPref/>
          <dgm:animLvl val="lvl"/>
        </dgm:presLayoutVars>
      </dgm:prSet>
      <dgm:spPr/>
    </dgm:pt>
    <dgm:pt modelId="{6168B371-2815-4661-9209-F8A29814ADCC}" type="pres">
      <dgm:prSet presAssocID="{FF3CD410-5E2E-4080-A893-907D31D22CB3}" presName="divider" presStyleLbl="fgAcc1" presStyleIdx="0" presStyleCnt="1"/>
      <dgm:spPr>
        <a:xfrm>
          <a:off x="0" y="2196282"/>
          <a:ext cx="9603275" cy="0"/>
        </a:xfrm>
        <a:prstGeom prst="line">
          <a:avLst/>
        </a:prstGeom>
        <a:solidFill>
          <a:sysClr val="window" lastClr="FFFFFF">
            <a:alpha val="90000"/>
            <a:hueOff val="0"/>
            <a:satOff val="0"/>
            <a:lumOff val="0"/>
            <a:alphaOff val="0"/>
          </a:sysClr>
        </a:solidFill>
        <a:ln w="38100" cap="flat" cmpd="sng" algn="ctr">
          <a:solidFill>
            <a:srgbClr val="808080"/>
          </a:solidFill>
          <a:prstDash val="solid"/>
          <a:miter lim="800000"/>
        </a:ln>
        <a:effectLst/>
      </dgm:spPr>
    </dgm:pt>
    <dgm:pt modelId="{4C5F54B5-504F-4069-AF1D-9A370FBD268C}" type="pres">
      <dgm:prSet presAssocID="{FF3CD410-5E2E-4080-A893-907D31D22CB3}" presName="nodes" presStyleCnt="0">
        <dgm:presLayoutVars>
          <dgm:chMax/>
          <dgm:chPref/>
          <dgm:animLvl val="lvl"/>
        </dgm:presLayoutVars>
      </dgm:prSet>
      <dgm:spPr/>
    </dgm:pt>
    <dgm:pt modelId="{34539F78-7536-446A-B749-4315D26F2C4E}" type="pres">
      <dgm:prSet presAssocID="{D423FB80-F2BD-4DDE-80B1-76F84FE09A02}" presName="composite" presStyleCnt="0"/>
      <dgm:spPr/>
    </dgm:pt>
    <dgm:pt modelId="{64E37A6A-8F95-4F28-92FC-1FE8089D7DAF}" type="pres">
      <dgm:prSet presAssocID="{D423FB80-F2BD-4DDE-80B1-76F84FE09A02}" presName="L1TextContainer" presStyleLbl="alignNode1" presStyleIdx="0" presStyleCnt="7">
        <dgm:presLayoutVars>
          <dgm:chMax val="1"/>
          <dgm:chPref val="1"/>
          <dgm:bulletEnabled val="1"/>
        </dgm:presLayoutVars>
      </dgm:prSet>
      <dgm:spPr/>
    </dgm:pt>
    <dgm:pt modelId="{301B11E7-9AB9-40DA-A950-87C47281308D}" type="pres">
      <dgm:prSet presAssocID="{D423FB80-F2BD-4DDE-80B1-76F84FE09A02}" presName="L2TextContainerWrapper" presStyleCnt="0">
        <dgm:presLayoutVars>
          <dgm:bulletEnabled val="1"/>
        </dgm:presLayoutVars>
      </dgm:prSet>
      <dgm:spPr/>
    </dgm:pt>
    <dgm:pt modelId="{255B3FC7-BD87-4810-87ED-7952D0F23157}" type="pres">
      <dgm:prSet presAssocID="{D423FB80-F2BD-4DDE-80B1-76F84FE09A02}" presName="L2TextContainer" presStyleLbl="bgAccFollowNode1" presStyleIdx="0" presStyleCnt="7"/>
      <dgm:spPr/>
    </dgm:pt>
    <dgm:pt modelId="{4B545162-9690-412E-B970-54DA905B44AF}" type="pres">
      <dgm:prSet presAssocID="{D423FB80-F2BD-4DDE-80B1-76F84FE09A02}" presName="FlexibleEmptyPlaceHolder" presStyleCnt="0"/>
      <dgm:spPr/>
    </dgm:pt>
    <dgm:pt modelId="{DF478A7F-4668-4E0A-86F7-C1205CF5AA73}" type="pres">
      <dgm:prSet presAssocID="{D423FB80-F2BD-4DDE-80B1-76F84FE09A02}" presName="ConnectLine" presStyleLbl="sibTrans1D1" presStyleIdx="0" presStyleCnt="7"/>
      <dgm:spPr>
        <a:xfrm>
          <a:off x="1372733" y="1888802"/>
          <a:ext cx="0" cy="307479"/>
        </a:xfrm>
        <a:prstGeom prst="line">
          <a:avLst/>
        </a:prstGeom>
        <a:noFill/>
        <a:ln w="19050" cap="flat" cmpd="sng" algn="ctr">
          <a:solidFill>
            <a:srgbClr val="808080"/>
          </a:solidFill>
          <a:prstDash val="solid"/>
          <a:miter lim="800000"/>
        </a:ln>
        <a:effectLst/>
      </dgm:spPr>
    </dgm:pt>
    <dgm:pt modelId="{6D7F9BE3-3008-4E5E-96F3-C71D72649902}" type="pres">
      <dgm:prSet presAssocID="{D423FB80-F2BD-4DDE-80B1-76F84FE09A02}" presName="ConnectorPoint" presStyleLbl="node1" presStyleIdx="0" presStyleCnt="7"/>
      <dgm:spPr>
        <a:xfrm rot="2700000">
          <a:off x="1338567" y="2162115"/>
          <a:ext cx="68332" cy="68332"/>
        </a:xfrm>
        <a:prstGeom prst="ellipse">
          <a:avLst/>
        </a:prstGeom>
        <a:solidFill>
          <a:srgbClr val="A67C52"/>
        </a:solidFill>
        <a:ln w="6350" cap="flat" cmpd="sng" algn="ctr">
          <a:noFill/>
          <a:prstDash val="solid"/>
          <a:miter lim="800000"/>
        </a:ln>
        <a:effectLst/>
      </dgm:spPr>
    </dgm:pt>
    <dgm:pt modelId="{02633C3C-6589-41FB-998C-85A7548107A4}" type="pres">
      <dgm:prSet presAssocID="{D423FB80-F2BD-4DDE-80B1-76F84FE09A02}" presName="EmptyPlaceHolder" presStyleCnt="0"/>
      <dgm:spPr/>
    </dgm:pt>
    <dgm:pt modelId="{41467129-B2CC-4E38-A5B2-56D30FA28409}" type="pres">
      <dgm:prSet presAssocID="{EBE862E1-9761-4AA7-AA00-BD79FA3B27DD}" presName="spaceBetweenRectangles" presStyleCnt="0"/>
      <dgm:spPr/>
    </dgm:pt>
    <dgm:pt modelId="{C7F26193-F277-4FC2-96E8-E896E5EFC9BC}" type="pres">
      <dgm:prSet presAssocID="{F01D5F9E-ABC5-4560-ACB4-E6CFBC60BFF2}" presName="composite" presStyleCnt="0"/>
      <dgm:spPr/>
    </dgm:pt>
    <dgm:pt modelId="{5C68C37A-C349-49AE-97A1-63D110D2C7D1}" type="pres">
      <dgm:prSet presAssocID="{F01D5F9E-ABC5-4560-ACB4-E6CFBC60BFF2}" presName="L1TextContainer" presStyleLbl="alignNode1" presStyleIdx="1" presStyleCnt="7">
        <dgm:presLayoutVars>
          <dgm:chMax val="1"/>
          <dgm:chPref val="1"/>
          <dgm:bulletEnabled val="1"/>
        </dgm:presLayoutVars>
      </dgm:prSet>
      <dgm:spPr/>
    </dgm:pt>
    <dgm:pt modelId="{3E3F09C6-0C94-40B1-A308-6929444363D4}" type="pres">
      <dgm:prSet presAssocID="{F01D5F9E-ABC5-4560-ACB4-E6CFBC60BFF2}" presName="L2TextContainerWrapper" presStyleCnt="0">
        <dgm:presLayoutVars>
          <dgm:bulletEnabled val="1"/>
        </dgm:presLayoutVars>
      </dgm:prSet>
      <dgm:spPr/>
    </dgm:pt>
    <dgm:pt modelId="{A01D9671-7007-4F3F-98D6-A9730C5B45E4}" type="pres">
      <dgm:prSet presAssocID="{F01D5F9E-ABC5-4560-ACB4-E6CFBC60BFF2}" presName="L2TextContainer" presStyleLbl="bgAccFollowNode1" presStyleIdx="1" presStyleCnt="7"/>
      <dgm:spPr/>
    </dgm:pt>
    <dgm:pt modelId="{65C95A24-31B5-46D2-BCB4-07372ABDD6F2}" type="pres">
      <dgm:prSet presAssocID="{F01D5F9E-ABC5-4560-ACB4-E6CFBC60BFF2}" presName="FlexibleEmptyPlaceHolder" presStyleCnt="0"/>
      <dgm:spPr/>
    </dgm:pt>
    <dgm:pt modelId="{D4347EDB-4883-4C4B-A672-6266C9702B5A}" type="pres">
      <dgm:prSet presAssocID="{F01D5F9E-ABC5-4560-ACB4-E6CFBC60BFF2}" presName="ConnectLine" presStyleLbl="sibTrans1D1" presStyleIdx="1" presStyleCnt="7"/>
      <dgm:spPr>
        <a:xfrm>
          <a:off x="2744295" y="2196281"/>
          <a:ext cx="0" cy="307479"/>
        </a:xfrm>
        <a:prstGeom prst="line">
          <a:avLst/>
        </a:prstGeom>
        <a:noFill/>
        <a:ln w="19050" cap="flat" cmpd="sng" algn="ctr">
          <a:solidFill>
            <a:srgbClr val="808080"/>
          </a:solidFill>
          <a:prstDash val="solid"/>
          <a:miter lim="800000"/>
        </a:ln>
        <a:effectLst/>
      </dgm:spPr>
    </dgm:pt>
    <dgm:pt modelId="{D10813CD-B7B7-4CC7-9B2D-B5AE3D30A4DA}" type="pres">
      <dgm:prSet presAssocID="{F01D5F9E-ABC5-4560-ACB4-E6CFBC60BFF2}" presName="ConnectorPoint" presStyleLbl="node1" presStyleIdx="1" presStyleCnt="7"/>
      <dgm:spPr>
        <a:xfrm rot="2700000">
          <a:off x="2710129" y="2162115"/>
          <a:ext cx="68332" cy="68332"/>
        </a:xfrm>
        <a:prstGeom prst="ellipse">
          <a:avLst/>
        </a:prstGeom>
        <a:solidFill>
          <a:srgbClr val="A67C52"/>
        </a:solidFill>
        <a:ln w="6350" cap="flat" cmpd="sng" algn="ctr">
          <a:noFill/>
          <a:prstDash val="solid"/>
          <a:miter lim="800000"/>
        </a:ln>
        <a:effectLst/>
      </dgm:spPr>
    </dgm:pt>
    <dgm:pt modelId="{143FACBA-FB69-402B-8D92-68DCE90EA86A}" type="pres">
      <dgm:prSet presAssocID="{F01D5F9E-ABC5-4560-ACB4-E6CFBC60BFF2}" presName="EmptyPlaceHolder" presStyleCnt="0"/>
      <dgm:spPr/>
    </dgm:pt>
    <dgm:pt modelId="{0587E036-7F91-482C-9B0A-860FD4CCD0E2}" type="pres">
      <dgm:prSet presAssocID="{36ABC0D0-B41E-401C-840C-2AFBE73989B4}" presName="spaceBetweenRectangles" presStyleCnt="0"/>
      <dgm:spPr/>
    </dgm:pt>
    <dgm:pt modelId="{795AD8F1-7B20-410C-90F4-2E04F4F4C93D}" type="pres">
      <dgm:prSet presAssocID="{454D56AF-0D14-43A4-A4AA-2274946C5116}" presName="composite" presStyleCnt="0"/>
      <dgm:spPr/>
    </dgm:pt>
    <dgm:pt modelId="{C5503B6E-C1DB-44F5-ABB8-38EF445ED1E8}" type="pres">
      <dgm:prSet presAssocID="{454D56AF-0D14-43A4-A4AA-2274946C5116}" presName="L1TextContainer" presStyleLbl="alignNode1" presStyleIdx="2" presStyleCnt="7">
        <dgm:presLayoutVars>
          <dgm:chMax val="1"/>
          <dgm:chPref val="1"/>
          <dgm:bulletEnabled val="1"/>
        </dgm:presLayoutVars>
      </dgm:prSet>
      <dgm:spPr/>
    </dgm:pt>
    <dgm:pt modelId="{FD7DE90B-3DDE-4250-BB93-6AFB95DB30C9}" type="pres">
      <dgm:prSet presAssocID="{454D56AF-0D14-43A4-A4AA-2274946C5116}" presName="L2TextContainerWrapper" presStyleCnt="0">
        <dgm:presLayoutVars>
          <dgm:bulletEnabled val="1"/>
        </dgm:presLayoutVars>
      </dgm:prSet>
      <dgm:spPr/>
    </dgm:pt>
    <dgm:pt modelId="{04897CD2-CF6F-4A55-8E79-1E7393B07B06}" type="pres">
      <dgm:prSet presAssocID="{454D56AF-0D14-43A4-A4AA-2274946C5116}" presName="L2TextContainer" presStyleLbl="bgAccFollowNode1" presStyleIdx="2" presStyleCnt="7"/>
      <dgm:spPr/>
    </dgm:pt>
    <dgm:pt modelId="{30F499EF-86B9-43D4-9E36-2ADCD18D3C55}" type="pres">
      <dgm:prSet presAssocID="{454D56AF-0D14-43A4-A4AA-2274946C5116}" presName="FlexibleEmptyPlaceHolder" presStyleCnt="0"/>
      <dgm:spPr/>
    </dgm:pt>
    <dgm:pt modelId="{73ACB8E4-FFC1-49E5-BB46-1EBD63F3BF67}" type="pres">
      <dgm:prSet presAssocID="{454D56AF-0D14-43A4-A4AA-2274946C5116}" presName="ConnectLine" presStyleLbl="sibTrans1D1" presStyleIdx="2" presStyleCnt="7"/>
      <dgm:spPr>
        <a:xfrm>
          <a:off x="4115856" y="1888802"/>
          <a:ext cx="0" cy="307479"/>
        </a:xfrm>
        <a:prstGeom prst="line">
          <a:avLst/>
        </a:prstGeom>
        <a:noFill/>
        <a:ln w="19050" cap="flat" cmpd="sng" algn="ctr">
          <a:solidFill>
            <a:srgbClr val="808080"/>
          </a:solidFill>
          <a:prstDash val="solid"/>
          <a:miter lim="800000"/>
        </a:ln>
        <a:effectLst/>
      </dgm:spPr>
    </dgm:pt>
    <dgm:pt modelId="{FE89438A-B301-4219-9492-D30967496E8F}" type="pres">
      <dgm:prSet presAssocID="{454D56AF-0D14-43A4-A4AA-2274946C5116}" presName="ConnectorPoint" presStyleLbl="node1" presStyleIdx="2" presStyleCnt="7"/>
      <dgm:spPr>
        <a:xfrm rot="2700000">
          <a:off x="4081690" y="2162115"/>
          <a:ext cx="68332" cy="68332"/>
        </a:xfrm>
        <a:prstGeom prst="ellipse">
          <a:avLst/>
        </a:prstGeom>
        <a:solidFill>
          <a:srgbClr val="A67C52"/>
        </a:solidFill>
        <a:ln w="6350" cap="flat" cmpd="sng" algn="ctr">
          <a:noFill/>
          <a:prstDash val="solid"/>
          <a:miter lim="800000"/>
        </a:ln>
        <a:effectLst/>
      </dgm:spPr>
    </dgm:pt>
    <dgm:pt modelId="{80E00C49-A058-42B1-B4A9-8FC8989D4F58}" type="pres">
      <dgm:prSet presAssocID="{454D56AF-0D14-43A4-A4AA-2274946C5116}" presName="EmptyPlaceHolder" presStyleCnt="0"/>
      <dgm:spPr/>
    </dgm:pt>
    <dgm:pt modelId="{396E0C2C-79C3-4FCA-B5E5-8B3C2758C30F}" type="pres">
      <dgm:prSet presAssocID="{511F28C0-50D9-4CBB-862C-2AD0ACC17105}" presName="spaceBetweenRectangles" presStyleCnt="0"/>
      <dgm:spPr/>
    </dgm:pt>
    <dgm:pt modelId="{866B658A-D972-4AD8-A7E6-4082FD2CB001}" type="pres">
      <dgm:prSet presAssocID="{A7F4784E-75AE-4F03-B342-C71355D1ACCF}" presName="composite" presStyleCnt="0"/>
      <dgm:spPr/>
    </dgm:pt>
    <dgm:pt modelId="{CBCB6B30-5D46-4B19-B9DE-C0B7FB057712}" type="pres">
      <dgm:prSet presAssocID="{A7F4784E-75AE-4F03-B342-C71355D1ACCF}" presName="L1TextContainer" presStyleLbl="alignNode1" presStyleIdx="3" presStyleCnt="7">
        <dgm:presLayoutVars>
          <dgm:chMax val="1"/>
          <dgm:chPref val="1"/>
          <dgm:bulletEnabled val="1"/>
        </dgm:presLayoutVars>
      </dgm:prSet>
      <dgm:spPr/>
    </dgm:pt>
    <dgm:pt modelId="{746F6004-1265-4B16-B698-179F0477DB3D}" type="pres">
      <dgm:prSet presAssocID="{A7F4784E-75AE-4F03-B342-C71355D1ACCF}" presName="L2TextContainerWrapper" presStyleCnt="0">
        <dgm:presLayoutVars>
          <dgm:bulletEnabled val="1"/>
        </dgm:presLayoutVars>
      </dgm:prSet>
      <dgm:spPr/>
    </dgm:pt>
    <dgm:pt modelId="{95B1E40E-26D9-44C8-A99F-14EA44505DF3}" type="pres">
      <dgm:prSet presAssocID="{A7F4784E-75AE-4F03-B342-C71355D1ACCF}" presName="L2TextContainer" presStyleLbl="bgAccFollowNode1" presStyleIdx="3" presStyleCnt="7"/>
      <dgm:spPr>
        <a:xfrm>
          <a:off x="4315920" y="3128391"/>
          <a:ext cx="2434621" cy="1405509"/>
        </a:xfrm>
        <a:prstGeom prst="rect">
          <a:avLst/>
        </a:prstGeom>
      </dgm:spPr>
    </dgm:pt>
    <dgm:pt modelId="{752FC6D6-93A6-414C-B65D-6F2858E07E0C}" type="pres">
      <dgm:prSet presAssocID="{A7F4784E-75AE-4F03-B342-C71355D1ACCF}" presName="FlexibleEmptyPlaceHolder" presStyleCnt="0"/>
      <dgm:spPr/>
    </dgm:pt>
    <dgm:pt modelId="{BBBD3B06-9C30-48DB-A77E-5A358B1C6E78}" type="pres">
      <dgm:prSet presAssocID="{A7F4784E-75AE-4F03-B342-C71355D1ACCF}" presName="ConnectLine" presStyleLbl="sibTrans1D1" presStyleIdx="3" presStyleCnt="7"/>
      <dgm:spPr>
        <a:xfrm>
          <a:off x="5487418" y="2196281"/>
          <a:ext cx="0" cy="307479"/>
        </a:xfrm>
        <a:prstGeom prst="line">
          <a:avLst/>
        </a:prstGeom>
        <a:noFill/>
        <a:ln w="19050" cap="flat" cmpd="sng" algn="ctr">
          <a:solidFill>
            <a:srgbClr val="808080"/>
          </a:solidFill>
          <a:prstDash val="solid"/>
          <a:miter lim="800000"/>
        </a:ln>
        <a:effectLst/>
      </dgm:spPr>
    </dgm:pt>
    <dgm:pt modelId="{C574381E-6C24-436D-B265-4BCFEFA46591}" type="pres">
      <dgm:prSet presAssocID="{A7F4784E-75AE-4F03-B342-C71355D1ACCF}" presName="ConnectorPoint" presStyleLbl="node1" presStyleIdx="3" presStyleCnt="7"/>
      <dgm:spPr>
        <a:xfrm rot="2700000">
          <a:off x="5453252" y="2162115"/>
          <a:ext cx="68332" cy="68332"/>
        </a:xfrm>
        <a:prstGeom prst="ellipse">
          <a:avLst/>
        </a:prstGeom>
        <a:solidFill>
          <a:srgbClr val="A67C52"/>
        </a:solidFill>
        <a:ln w="6350" cap="flat" cmpd="sng" algn="ctr">
          <a:noFill/>
          <a:prstDash val="solid"/>
          <a:miter lim="800000"/>
        </a:ln>
        <a:effectLst/>
      </dgm:spPr>
    </dgm:pt>
    <dgm:pt modelId="{CC7E7566-0B46-4E0A-B951-BFE404664D2C}" type="pres">
      <dgm:prSet presAssocID="{A7F4784E-75AE-4F03-B342-C71355D1ACCF}" presName="EmptyPlaceHolder" presStyleCnt="0"/>
      <dgm:spPr/>
    </dgm:pt>
    <dgm:pt modelId="{F50C4635-5C0A-4C07-B5AD-BABD96009847}" type="pres">
      <dgm:prSet presAssocID="{3078DB00-0C2A-4587-8661-74E5E36CBCA7}" presName="spaceBetweenRectangles" presStyleCnt="0"/>
      <dgm:spPr/>
    </dgm:pt>
    <dgm:pt modelId="{5667DB6C-E90F-44DB-BFD7-8570D48D28D4}" type="pres">
      <dgm:prSet presAssocID="{A59C9EB4-4836-41EA-88FC-E68E29755DEF}" presName="composite" presStyleCnt="0"/>
      <dgm:spPr/>
    </dgm:pt>
    <dgm:pt modelId="{88F6D506-033B-4CA4-9572-41E373A6B43C}" type="pres">
      <dgm:prSet presAssocID="{A59C9EB4-4836-41EA-88FC-E68E29755DEF}" presName="L1TextContainer" presStyleLbl="alignNode1" presStyleIdx="4" presStyleCnt="7">
        <dgm:presLayoutVars>
          <dgm:chMax val="1"/>
          <dgm:chPref val="1"/>
          <dgm:bulletEnabled val="1"/>
        </dgm:presLayoutVars>
      </dgm:prSet>
      <dgm:spPr/>
    </dgm:pt>
    <dgm:pt modelId="{E3303ED6-54B9-4518-AD7C-3197102106EF}" type="pres">
      <dgm:prSet presAssocID="{A59C9EB4-4836-41EA-88FC-E68E29755DEF}" presName="L2TextContainerWrapper" presStyleCnt="0">
        <dgm:presLayoutVars>
          <dgm:bulletEnabled val="1"/>
        </dgm:presLayoutVars>
      </dgm:prSet>
      <dgm:spPr/>
    </dgm:pt>
    <dgm:pt modelId="{FE14A9FC-66E7-4679-B63E-054F98E59204}" type="pres">
      <dgm:prSet presAssocID="{A59C9EB4-4836-41EA-88FC-E68E29755DEF}" presName="L2TextContainer" presStyleLbl="bgAccFollowNode1" presStyleIdx="4" presStyleCnt="7"/>
      <dgm:spPr/>
    </dgm:pt>
    <dgm:pt modelId="{8F1DAFAE-685A-4EC1-8FC0-2EE182F59B78}" type="pres">
      <dgm:prSet presAssocID="{A59C9EB4-4836-41EA-88FC-E68E29755DEF}" presName="FlexibleEmptyPlaceHolder" presStyleCnt="0"/>
      <dgm:spPr/>
    </dgm:pt>
    <dgm:pt modelId="{4702B22B-8EB6-4454-9F8E-9A963F32B8A1}" type="pres">
      <dgm:prSet presAssocID="{A59C9EB4-4836-41EA-88FC-E68E29755DEF}" presName="ConnectLine" presStyleLbl="sibTrans1D1" presStyleIdx="4" presStyleCnt="7"/>
      <dgm:spPr>
        <a:xfrm>
          <a:off x="6858979" y="1888802"/>
          <a:ext cx="0" cy="307479"/>
        </a:xfrm>
        <a:prstGeom prst="line">
          <a:avLst/>
        </a:prstGeom>
        <a:noFill/>
        <a:ln w="19050" cap="flat" cmpd="sng" algn="ctr">
          <a:solidFill>
            <a:srgbClr val="808080"/>
          </a:solidFill>
          <a:prstDash val="solid"/>
          <a:miter lim="800000"/>
        </a:ln>
        <a:effectLst/>
      </dgm:spPr>
    </dgm:pt>
    <dgm:pt modelId="{F2E81385-B138-4A59-9452-A3C9AC4F2012}" type="pres">
      <dgm:prSet presAssocID="{A59C9EB4-4836-41EA-88FC-E68E29755DEF}" presName="ConnectorPoint" presStyleLbl="node1" presStyleIdx="4" presStyleCnt="7"/>
      <dgm:spPr>
        <a:xfrm rot="2700000">
          <a:off x="6824813" y="2162115"/>
          <a:ext cx="68332" cy="68332"/>
        </a:xfrm>
        <a:prstGeom prst="ellipse">
          <a:avLst/>
        </a:prstGeom>
        <a:solidFill>
          <a:srgbClr val="A67C52"/>
        </a:solidFill>
        <a:ln w="6350" cap="flat" cmpd="sng" algn="ctr">
          <a:noFill/>
          <a:prstDash val="solid"/>
          <a:miter lim="800000"/>
        </a:ln>
        <a:effectLst/>
      </dgm:spPr>
    </dgm:pt>
    <dgm:pt modelId="{00C34F8E-67EA-485C-B754-5C6C9BC871C5}" type="pres">
      <dgm:prSet presAssocID="{A59C9EB4-4836-41EA-88FC-E68E29755DEF}" presName="EmptyPlaceHolder" presStyleCnt="0"/>
      <dgm:spPr/>
    </dgm:pt>
    <dgm:pt modelId="{E2C470F7-A894-4A64-A64E-235B0E510421}" type="pres">
      <dgm:prSet presAssocID="{62C75627-0A71-4E35-B62B-749D8AB3C189}" presName="spaceBetweenRectangles" presStyleCnt="0"/>
      <dgm:spPr/>
    </dgm:pt>
    <dgm:pt modelId="{6AA3FB3F-E213-4147-93D1-22B952CDFE17}" type="pres">
      <dgm:prSet presAssocID="{2DC4903D-31E8-4ED6-875F-63877788B702}" presName="composite" presStyleCnt="0"/>
      <dgm:spPr/>
    </dgm:pt>
    <dgm:pt modelId="{270971D8-F05B-4392-88C0-D9921BB5F6B0}" type="pres">
      <dgm:prSet presAssocID="{2DC4903D-31E8-4ED6-875F-63877788B702}" presName="L1TextContainer" presStyleLbl="alignNode1" presStyleIdx="5" presStyleCnt="7">
        <dgm:presLayoutVars>
          <dgm:chMax val="1"/>
          <dgm:chPref val="1"/>
          <dgm:bulletEnabled val="1"/>
        </dgm:presLayoutVars>
      </dgm:prSet>
      <dgm:spPr/>
    </dgm:pt>
    <dgm:pt modelId="{68B34C20-0EE9-4A51-9634-702BEA794899}" type="pres">
      <dgm:prSet presAssocID="{2DC4903D-31E8-4ED6-875F-63877788B702}" presName="L2TextContainerWrapper" presStyleCnt="0">
        <dgm:presLayoutVars>
          <dgm:bulletEnabled val="1"/>
        </dgm:presLayoutVars>
      </dgm:prSet>
      <dgm:spPr/>
    </dgm:pt>
    <dgm:pt modelId="{1D60394B-1800-4790-9694-08B1C1D1B34D}" type="pres">
      <dgm:prSet presAssocID="{2DC4903D-31E8-4ED6-875F-63877788B702}" presName="L2TextContainer" presStyleLbl="bgAccFollowNode1" presStyleIdx="5" presStyleCnt="7"/>
      <dgm:spPr>
        <a:prstGeom prst="rect">
          <a:avLst/>
        </a:prstGeom>
      </dgm:spPr>
    </dgm:pt>
    <dgm:pt modelId="{F7828579-24D8-4EC2-A1D6-344D5AD522E4}" type="pres">
      <dgm:prSet presAssocID="{2DC4903D-31E8-4ED6-875F-63877788B702}" presName="FlexibleEmptyPlaceHolder" presStyleCnt="0"/>
      <dgm:spPr/>
    </dgm:pt>
    <dgm:pt modelId="{59F1EF41-14EA-48EE-A559-118169DBDB24}" type="pres">
      <dgm:prSet presAssocID="{2DC4903D-31E8-4ED6-875F-63877788B702}" presName="ConnectLine" presStyleLbl="sibTrans1D1" presStyleIdx="5" presStyleCnt="7"/>
      <dgm:spPr>
        <a:xfrm>
          <a:off x="8230541" y="2196281"/>
          <a:ext cx="0" cy="307479"/>
        </a:xfrm>
        <a:prstGeom prst="line">
          <a:avLst/>
        </a:prstGeom>
        <a:noFill/>
        <a:ln w="19050" cap="flat" cmpd="sng" algn="ctr">
          <a:solidFill>
            <a:srgbClr val="808080"/>
          </a:solidFill>
          <a:prstDash val="solid"/>
          <a:miter lim="800000"/>
        </a:ln>
        <a:effectLst/>
      </dgm:spPr>
    </dgm:pt>
    <dgm:pt modelId="{8E0947F0-E28B-4B2E-B1D6-BFEED1AF012B}" type="pres">
      <dgm:prSet presAssocID="{2DC4903D-31E8-4ED6-875F-63877788B702}" presName="ConnectorPoint" presStyleLbl="node1" presStyleIdx="5" presStyleCnt="7"/>
      <dgm:spPr>
        <a:xfrm rot="2700000">
          <a:off x="8196375" y="2162115"/>
          <a:ext cx="68332" cy="68332"/>
        </a:xfrm>
        <a:prstGeom prst="ellipse">
          <a:avLst/>
        </a:prstGeom>
        <a:solidFill>
          <a:srgbClr val="A67C52"/>
        </a:solidFill>
        <a:ln w="6350" cap="flat" cmpd="sng" algn="ctr">
          <a:noFill/>
          <a:prstDash val="solid"/>
          <a:miter lim="800000"/>
        </a:ln>
        <a:effectLst/>
      </dgm:spPr>
    </dgm:pt>
    <dgm:pt modelId="{6BA99215-8D0D-4B24-ACDB-B8619064A20A}" type="pres">
      <dgm:prSet presAssocID="{2DC4903D-31E8-4ED6-875F-63877788B702}" presName="EmptyPlaceHolder" presStyleCnt="0"/>
      <dgm:spPr/>
    </dgm:pt>
    <dgm:pt modelId="{936E03F5-3E2F-4D1B-B5DD-D530C83BC06F}" type="pres">
      <dgm:prSet presAssocID="{EBFDEA83-93E5-4D72-A672-078838B258F5}" presName="spaceBetweenRectangles" presStyleCnt="0"/>
      <dgm:spPr/>
    </dgm:pt>
    <dgm:pt modelId="{455E8254-F70A-4063-B181-FCE37DCABDBA}" type="pres">
      <dgm:prSet presAssocID="{649FBED7-FEF7-4132-80F5-A513B95A94A0}" presName="composite" presStyleCnt="0"/>
      <dgm:spPr/>
    </dgm:pt>
    <dgm:pt modelId="{3978F87E-C0D6-490E-9228-3E48FB83FDE2}" type="pres">
      <dgm:prSet presAssocID="{649FBED7-FEF7-4132-80F5-A513B95A94A0}" presName="L1TextContainer" presStyleLbl="alignNode1" presStyleIdx="6" presStyleCnt="7" custLinFactNeighborX="-108" custLinFactNeighborY="1959">
        <dgm:presLayoutVars>
          <dgm:chMax val="1"/>
          <dgm:chPref val="1"/>
          <dgm:bulletEnabled val="1"/>
        </dgm:presLayoutVars>
      </dgm:prSet>
      <dgm:spPr>
        <a:xfrm>
          <a:off x="7344223" y="1372020"/>
          <a:ext cx="2112720" cy="527107"/>
        </a:xfrm>
        <a:prstGeom prst="rect">
          <a:avLst/>
        </a:prstGeom>
      </dgm:spPr>
    </dgm:pt>
    <dgm:pt modelId="{266125C0-F91F-4A45-B1A4-5734DF61C1C0}" type="pres">
      <dgm:prSet presAssocID="{649FBED7-FEF7-4132-80F5-A513B95A94A0}" presName="L2TextContainerWrapper" presStyleCnt="0">
        <dgm:presLayoutVars>
          <dgm:bulletEnabled val="1"/>
        </dgm:presLayoutVars>
      </dgm:prSet>
      <dgm:spPr/>
    </dgm:pt>
    <dgm:pt modelId="{61356F5A-EEA5-4D2C-B33A-71B7A9AB1CAB}" type="pres">
      <dgm:prSet presAssocID="{649FBED7-FEF7-4132-80F5-A513B95A94A0}" presName="L2TextContainer" presStyleLbl="bgAccFollowNode1" presStyleIdx="6" presStyleCnt="7"/>
      <dgm:spPr/>
    </dgm:pt>
    <dgm:pt modelId="{13414628-8E6A-478C-976C-F15AE09BC5F0}" type="pres">
      <dgm:prSet presAssocID="{649FBED7-FEF7-4132-80F5-A513B95A94A0}" presName="FlexibleEmptyPlaceHolder" presStyleCnt="0"/>
      <dgm:spPr/>
    </dgm:pt>
    <dgm:pt modelId="{FA273235-6292-4622-8A2E-C0A0696E56B1}" type="pres">
      <dgm:prSet presAssocID="{649FBED7-FEF7-4132-80F5-A513B95A94A0}" presName="ConnectLine" presStyleLbl="sibTrans1D1" presStyleIdx="6" presStyleCnt="7"/>
      <dgm:spPr/>
    </dgm:pt>
    <dgm:pt modelId="{12182E39-771A-4DA3-B8D2-563DDF6B16C6}" type="pres">
      <dgm:prSet presAssocID="{649FBED7-FEF7-4132-80F5-A513B95A94A0}" presName="ConnectorPoint" presStyleLbl="node1" presStyleIdx="6"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15324474-3B36-45C3-803C-911A55B9AC41}" type="pres">
      <dgm:prSet presAssocID="{649FBED7-FEF7-4132-80F5-A513B95A94A0}" presName="EmptyPlaceHolder" presStyleCnt="0"/>
      <dgm:spPr/>
    </dgm:pt>
  </dgm:ptLst>
  <dgm:cxnLst>
    <dgm:cxn modelId="{EADCFF1E-172D-4C2D-BDB4-9D2B19597296}" type="presOf" srcId="{47BE8E0B-496B-44FC-825E-C2A10D821DC9}" destId="{A01D9671-7007-4F3F-98D6-A9730C5B45E4}" srcOrd="0" destOrd="0" presId="urn:microsoft.com/office/officeart/2017/3/layout/HorizontalLabelsTimeline"/>
    <dgm:cxn modelId="{C2A8B52A-540B-46B5-A43B-27FAF06A13EF}" srcId="{FF3CD410-5E2E-4080-A893-907D31D22CB3}" destId="{A59C9EB4-4836-41EA-88FC-E68E29755DEF}" srcOrd="4" destOrd="0" parTransId="{C486CA18-5D6B-49AD-B92C-52313E993EC5}" sibTransId="{62C75627-0A71-4E35-B62B-749D8AB3C189}"/>
    <dgm:cxn modelId="{5A3B2130-5035-4E61-92B1-343AA432C9DF}" srcId="{FF3CD410-5E2E-4080-A893-907D31D22CB3}" destId="{454D56AF-0D14-43A4-A4AA-2274946C5116}" srcOrd="2" destOrd="0" parTransId="{340931FA-0A09-49B9-99A7-6650F93FDC08}" sibTransId="{511F28C0-50D9-4CBB-862C-2AD0ACC17105}"/>
    <dgm:cxn modelId="{33DFDD33-182D-44AF-9877-B1DCECE3CC9D}" srcId="{FF3CD410-5E2E-4080-A893-907D31D22CB3}" destId="{A7F4784E-75AE-4F03-B342-C71355D1ACCF}" srcOrd="3" destOrd="0" parTransId="{E8170CB0-7D27-4024-BF4D-F79F86202313}" sibTransId="{3078DB00-0C2A-4587-8661-74E5E36CBCA7}"/>
    <dgm:cxn modelId="{CE72F03D-D021-4483-BEA2-A5F45A243285}" type="presOf" srcId="{6F190F7B-EE12-459A-B376-A47D4EF75006}" destId="{61356F5A-EEA5-4D2C-B33A-71B7A9AB1CAB}" srcOrd="0" destOrd="0" presId="urn:microsoft.com/office/officeart/2017/3/layout/HorizontalLabelsTimeline"/>
    <dgm:cxn modelId="{C436E05B-3981-4E5A-BD66-5DBD06BC52A1}" type="presOf" srcId="{F01D5F9E-ABC5-4560-ACB4-E6CFBC60BFF2}" destId="{5C68C37A-C349-49AE-97A1-63D110D2C7D1}" srcOrd="0" destOrd="0" presId="urn:microsoft.com/office/officeart/2017/3/layout/HorizontalLabelsTimeline"/>
    <dgm:cxn modelId="{4B61AF65-3991-4A24-9475-D4AA0127738F}" srcId="{FF3CD410-5E2E-4080-A893-907D31D22CB3}" destId="{F01D5F9E-ABC5-4560-ACB4-E6CFBC60BFF2}" srcOrd="1" destOrd="0" parTransId="{FEAC3315-4B36-4E3C-89B3-70A50C7F13CC}" sibTransId="{36ABC0D0-B41E-401C-840C-2AFBE73989B4}"/>
    <dgm:cxn modelId="{A319CB69-6926-431D-A805-EACBFA83FA66}" srcId="{FF3CD410-5E2E-4080-A893-907D31D22CB3}" destId="{2DC4903D-31E8-4ED6-875F-63877788B702}" srcOrd="5" destOrd="0" parTransId="{A18F8C20-9A13-44DB-9E45-C2DE49ACE5D9}" sibTransId="{EBFDEA83-93E5-4D72-A672-078838B258F5}"/>
    <dgm:cxn modelId="{935F274E-0D61-4EDD-92A7-9CA37702DC15}" type="presOf" srcId="{2DC4903D-31E8-4ED6-875F-63877788B702}" destId="{270971D8-F05B-4392-88C0-D9921BB5F6B0}" srcOrd="0" destOrd="0" presId="urn:microsoft.com/office/officeart/2017/3/layout/HorizontalLabelsTimeline"/>
    <dgm:cxn modelId="{24FE186F-F804-46F5-9C2D-96C1655A06BB}" type="presOf" srcId="{FF3CD410-5E2E-4080-A893-907D31D22CB3}" destId="{687CC7BD-79EF-4A0F-BDD3-809BFA49E6BE}" srcOrd="0" destOrd="0" presId="urn:microsoft.com/office/officeart/2017/3/layout/HorizontalLabelsTimeline"/>
    <dgm:cxn modelId="{07862A55-0EA6-40C2-A0D4-4D2DC52E0BFF}" srcId="{FF3CD410-5E2E-4080-A893-907D31D22CB3}" destId="{649FBED7-FEF7-4132-80F5-A513B95A94A0}" srcOrd="6" destOrd="0" parTransId="{E333B69E-A074-4BEC-948A-61FD9423A231}" sibTransId="{2B5A09D7-E56A-419C-8402-2A20DED8C12E}"/>
    <dgm:cxn modelId="{69DA3755-BD28-4D0B-80EF-7A0C59BEE8DE}" type="presOf" srcId="{649FBED7-FEF7-4132-80F5-A513B95A94A0}" destId="{3978F87E-C0D6-490E-9228-3E48FB83FDE2}" srcOrd="0" destOrd="0" presId="urn:microsoft.com/office/officeart/2017/3/layout/HorizontalLabelsTimeline"/>
    <dgm:cxn modelId="{7D9F887E-A769-40BB-B4BF-AB94C4A5796E}" srcId="{649FBED7-FEF7-4132-80F5-A513B95A94A0}" destId="{6F190F7B-EE12-459A-B376-A47D4EF75006}" srcOrd="0" destOrd="0" parTransId="{7E745AD1-BCF9-41B2-B336-F948A3D7DFCF}" sibTransId="{EF475AA4-E0C9-47E3-8075-8211481638C1}"/>
    <dgm:cxn modelId="{B9B38C7F-D679-4A39-B742-6501D3961044}" srcId="{454D56AF-0D14-43A4-A4AA-2274946C5116}" destId="{3280BE73-5C4D-4941-9102-E5930904556F}" srcOrd="0" destOrd="0" parTransId="{596FE3BE-79D4-47E4-8416-EDF8385B1DE9}" sibTransId="{8E22D1FB-CF90-47F0-B06E-C66C75D54226}"/>
    <dgm:cxn modelId="{59B27383-B045-4BF7-93D0-B9D2CB156BC5}" type="presOf" srcId="{1827863D-2FA1-48D1-81C4-0E7D31ADB47E}" destId="{95B1E40E-26D9-44C8-A99F-14EA44505DF3}" srcOrd="0" destOrd="0" presId="urn:microsoft.com/office/officeart/2017/3/layout/HorizontalLabelsTimeline"/>
    <dgm:cxn modelId="{270F1A8F-053B-4B29-B86C-B8D01B394942}" type="presOf" srcId="{CF564C6C-7771-4FD5-B851-B5B84730268F}" destId="{FE14A9FC-66E7-4679-B63E-054F98E59204}" srcOrd="0" destOrd="0" presId="urn:microsoft.com/office/officeart/2017/3/layout/HorizontalLabelsTimeline"/>
    <dgm:cxn modelId="{47F4D29A-7D65-4C2F-8677-61780F0F1118}" srcId="{F01D5F9E-ABC5-4560-ACB4-E6CFBC60BFF2}" destId="{47BE8E0B-496B-44FC-825E-C2A10D821DC9}" srcOrd="0" destOrd="0" parTransId="{26C37286-A207-4C3A-8F03-B64C4EB72DB8}" sibTransId="{258C30B8-1EDE-458F-9BAB-BD0E5C8E1BF9}"/>
    <dgm:cxn modelId="{68D35F9D-DABF-4E5A-94D4-F988D8E84907}" srcId="{D423FB80-F2BD-4DDE-80B1-76F84FE09A02}" destId="{245E128E-7700-4C91-9411-CDD1DCA94D67}" srcOrd="0" destOrd="0" parTransId="{B4D95EBA-0423-4AFA-B379-E030341B1F23}" sibTransId="{4963BA97-D4C5-477B-9B0D-68DB38F61579}"/>
    <dgm:cxn modelId="{2C87A39F-871C-45C6-8C22-A8C358151D70}" type="presOf" srcId="{A7F4784E-75AE-4F03-B342-C71355D1ACCF}" destId="{CBCB6B30-5D46-4B19-B9DE-C0B7FB057712}" srcOrd="0" destOrd="0" presId="urn:microsoft.com/office/officeart/2017/3/layout/HorizontalLabelsTimeline"/>
    <dgm:cxn modelId="{078029A2-947D-4D6B-B786-5B31CB659BA9}" type="presOf" srcId="{A59C9EB4-4836-41EA-88FC-E68E29755DEF}" destId="{88F6D506-033B-4CA4-9572-41E373A6B43C}" srcOrd="0" destOrd="0" presId="urn:microsoft.com/office/officeart/2017/3/layout/HorizontalLabelsTimeline"/>
    <dgm:cxn modelId="{7749B4AD-5089-49E7-8F6B-1B2382C9B50E}" srcId="{A7F4784E-75AE-4F03-B342-C71355D1ACCF}" destId="{1827863D-2FA1-48D1-81C4-0E7D31ADB47E}" srcOrd="0" destOrd="0" parTransId="{B426C98F-7250-4E9E-84CB-E9FC83F8CB06}" sibTransId="{D0D7EB30-49F6-43D6-AF40-1B9302B3ADF0}"/>
    <dgm:cxn modelId="{5BF3B7B1-A779-4E2D-8625-77DE0CA38FEE}" srcId="{FF3CD410-5E2E-4080-A893-907D31D22CB3}" destId="{D423FB80-F2BD-4DDE-80B1-76F84FE09A02}" srcOrd="0" destOrd="0" parTransId="{9B1CA3FF-D252-4AF5-8F50-CFC93ACA9175}" sibTransId="{EBE862E1-9761-4AA7-AA00-BD79FA3B27DD}"/>
    <dgm:cxn modelId="{F68895C0-3F1F-4678-B72B-DB82A8D7873D}" type="presOf" srcId="{245E128E-7700-4C91-9411-CDD1DCA94D67}" destId="{255B3FC7-BD87-4810-87ED-7952D0F23157}" srcOrd="0" destOrd="0" presId="urn:microsoft.com/office/officeart/2017/3/layout/HorizontalLabelsTimeline"/>
    <dgm:cxn modelId="{607143D0-C26B-448B-8E8C-A8A46198F0C6}" srcId="{2DC4903D-31E8-4ED6-875F-63877788B702}" destId="{A9FB790A-3E33-4887-962E-7206A01AD84F}" srcOrd="0" destOrd="0" parTransId="{2E34BE83-4A83-4B5F-8976-D4AC57FE5007}" sibTransId="{A18338C2-0675-4B1C-898F-3D939F41C34C}"/>
    <dgm:cxn modelId="{186572D2-DD3E-469C-B4C6-FC405845D66C}" type="presOf" srcId="{3280BE73-5C4D-4941-9102-E5930904556F}" destId="{04897CD2-CF6F-4A55-8E79-1E7393B07B06}" srcOrd="0" destOrd="0" presId="urn:microsoft.com/office/officeart/2017/3/layout/HorizontalLabelsTimeline"/>
    <dgm:cxn modelId="{0850A4D5-F517-4BE2-AE27-9281E3729461}" type="presOf" srcId="{454D56AF-0D14-43A4-A4AA-2274946C5116}" destId="{C5503B6E-C1DB-44F5-ABB8-38EF445ED1E8}" srcOrd="0" destOrd="0" presId="urn:microsoft.com/office/officeart/2017/3/layout/HorizontalLabelsTimeline"/>
    <dgm:cxn modelId="{B91F2FD6-2B34-3448-B3A4-CC96E15BE698}" type="presOf" srcId="{CF09EBA0-ABCC-7D47-B411-5EC486700A5E}" destId="{95B1E40E-26D9-44C8-A99F-14EA44505DF3}" srcOrd="0" destOrd="1" presId="urn:microsoft.com/office/officeart/2017/3/layout/HorizontalLabelsTimeline"/>
    <dgm:cxn modelId="{5F80C7E1-A7BD-418E-A665-3DAF3DEDF5A4}" srcId="{A59C9EB4-4836-41EA-88FC-E68E29755DEF}" destId="{CF564C6C-7771-4FD5-B851-B5B84730268F}" srcOrd="0" destOrd="0" parTransId="{5A57A755-D716-4DC9-9A51-20693042AFC8}" sibTransId="{024A7FBC-BB10-4242-BAF3-82678A4C13DA}"/>
    <dgm:cxn modelId="{913E9CE7-B8A6-4506-ADA2-FB6349E99383}" type="presOf" srcId="{A9FB790A-3E33-4887-962E-7206A01AD84F}" destId="{1D60394B-1800-4790-9694-08B1C1D1B34D}" srcOrd="0" destOrd="0" presId="urn:microsoft.com/office/officeart/2017/3/layout/HorizontalLabelsTimeline"/>
    <dgm:cxn modelId="{CE1949F0-09C2-BE4D-8933-43A35730D81A}" srcId="{A7F4784E-75AE-4F03-B342-C71355D1ACCF}" destId="{CF09EBA0-ABCC-7D47-B411-5EC486700A5E}" srcOrd="1" destOrd="0" parTransId="{F905BE57-7E51-2E47-8839-743B2B4769E9}" sibTransId="{DB07A8FA-3B68-D84B-B2A0-221E99988954}"/>
    <dgm:cxn modelId="{FAEC57FD-E661-46F9-8FC2-72568E9086CE}" type="presOf" srcId="{D423FB80-F2BD-4DDE-80B1-76F84FE09A02}" destId="{64E37A6A-8F95-4F28-92FC-1FE8089D7DAF}" srcOrd="0" destOrd="0" presId="urn:microsoft.com/office/officeart/2017/3/layout/HorizontalLabelsTimeline"/>
    <dgm:cxn modelId="{41A1825C-6B33-4866-A7F1-A86BC36862B3}" type="presParOf" srcId="{687CC7BD-79EF-4A0F-BDD3-809BFA49E6BE}" destId="{6168B371-2815-4661-9209-F8A29814ADCC}" srcOrd="0" destOrd="0" presId="urn:microsoft.com/office/officeart/2017/3/layout/HorizontalLabelsTimeline"/>
    <dgm:cxn modelId="{281FC94C-5AAC-413C-803D-BB6EEF9AD3A6}" type="presParOf" srcId="{687CC7BD-79EF-4A0F-BDD3-809BFA49E6BE}" destId="{4C5F54B5-504F-4069-AF1D-9A370FBD268C}" srcOrd="1" destOrd="0" presId="urn:microsoft.com/office/officeart/2017/3/layout/HorizontalLabelsTimeline"/>
    <dgm:cxn modelId="{CFDEA283-4601-4089-8563-A85225CFEF1D}" type="presParOf" srcId="{4C5F54B5-504F-4069-AF1D-9A370FBD268C}" destId="{34539F78-7536-446A-B749-4315D26F2C4E}" srcOrd="0" destOrd="0" presId="urn:microsoft.com/office/officeart/2017/3/layout/HorizontalLabelsTimeline"/>
    <dgm:cxn modelId="{8A5756AD-D676-4F95-8A8A-CDE3EA13E14C}" type="presParOf" srcId="{34539F78-7536-446A-B749-4315D26F2C4E}" destId="{64E37A6A-8F95-4F28-92FC-1FE8089D7DAF}" srcOrd="0" destOrd="0" presId="urn:microsoft.com/office/officeart/2017/3/layout/HorizontalLabelsTimeline"/>
    <dgm:cxn modelId="{C64DD621-F766-410D-81AE-A692FE379207}" type="presParOf" srcId="{34539F78-7536-446A-B749-4315D26F2C4E}" destId="{301B11E7-9AB9-40DA-A950-87C47281308D}" srcOrd="1" destOrd="0" presId="urn:microsoft.com/office/officeart/2017/3/layout/HorizontalLabelsTimeline"/>
    <dgm:cxn modelId="{72141621-AC11-4C6D-A617-B6CF19C76AAE}" type="presParOf" srcId="{301B11E7-9AB9-40DA-A950-87C47281308D}" destId="{255B3FC7-BD87-4810-87ED-7952D0F23157}" srcOrd="0" destOrd="0" presId="urn:microsoft.com/office/officeart/2017/3/layout/HorizontalLabelsTimeline"/>
    <dgm:cxn modelId="{C728B947-ADB2-406E-9206-93298476CEFD}" type="presParOf" srcId="{301B11E7-9AB9-40DA-A950-87C47281308D}" destId="{4B545162-9690-412E-B970-54DA905B44AF}" srcOrd="1" destOrd="0" presId="urn:microsoft.com/office/officeart/2017/3/layout/HorizontalLabelsTimeline"/>
    <dgm:cxn modelId="{9B7FD2A9-25B9-477B-AC6A-FE14BD3BFF32}" type="presParOf" srcId="{34539F78-7536-446A-B749-4315D26F2C4E}" destId="{DF478A7F-4668-4E0A-86F7-C1205CF5AA73}" srcOrd="2" destOrd="0" presId="urn:microsoft.com/office/officeart/2017/3/layout/HorizontalLabelsTimeline"/>
    <dgm:cxn modelId="{A1F8B173-85E4-4ED9-BFF5-CF116D6F7CE3}" type="presParOf" srcId="{34539F78-7536-446A-B749-4315D26F2C4E}" destId="{6D7F9BE3-3008-4E5E-96F3-C71D72649902}" srcOrd="3" destOrd="0" presId="urn:microsoft.com/office/officeart/2017/3/layout/HorizontalLabelsTimeline"/>
    <dgm:cxn modelId="{74F580D4-41FC-4B1B-82E4-22FCC2246045}" type="presParOf" srcId="{34539F78-7536-446A-B749-4315D26F2C4E}" destId="{02633C3C-6589-41FB-998C-85A7548107A4}" srcOrd="4" destOrd="0" presId="urn:microsoft.com/office/officeart/2017/3/layout/HorizontalLabelsTimeline"/>
    <dgm:cxn modelId="{ACB72553-49A5-440C-B1C8-D7D8CFF44BD6}" type="presParOf" srcId="{4C5F54B5-504F-4069-AF1D-9A370FBD268C}" destId="{41467129-B2CC-4E38-A5B2-56D30FA28409}" srcOrd="1" destOrd="0" presId="urn:microsoft.com/office/officeart/2017/3/layout/HorizontalLabelsTimeline"/>
    <dgm:cxn modelId="{25113ECB-44A4-43A3-B2D0-D47302F35B26}" type="presParOf" srcId="{4C5F54B5-504F-4069-AF1D-9A370FBD268C}" destId="{C7F26193-F277-4FC2-96E8-E896E5EFC9BC}" srcOrd="2" destOrd="0" presId="urn:microsoft.com/office/officeart/2017/3/layout/HorizontalLabelsTimeline"/>
    <dgm:cxn modelId="{AEF2036D-29F6-4431-8357-64776A18B655}" type="presParOf" srcId="{C7F26193-F277-4FC2-96E8-E896E5EFC9BC}" destId="{5C68C37A-C349-49AE-97A1-63D110D2C7D1}" srcOrd="0" destOrd="0" presId="urn:microsoft.com/office/officeart/2017/3/layout/HorizontalLabelsTimeline"/>
    <dgm:cxn modelId="{51F9D33C-AECD-4F33-B2DA-43CF6B93002F}" type="presParOf" srcId="{C7F26193-F277-4FC2-96E8-E896E5EFC9BC}" destId="{3E3F09C6-0C94-40B1-A308-6929444363D4}" srcOrd="1" destOrd="0" presId="urn:microsoft.com/office/officeart/2017/3/layout/HorizontalLabelsTimeline"/>
    <dgm:cxn modelId="{17B9A51D-D490-4C54-B91D-5CD40783571D}" type="presParOf" srcId="{3E3F09C6-0C94-40B1-A308-6929444363D4}" destId="{A01D9671-7007-4F3F-98D6-A9730C5B45E4}" srcOrd="0" destOrd="0" presId="urn:microsoft.com/office/officeart/2017/3/layout/HorizontalLabelsTimeline"/>
    <dgm:cxn modelId="{A6AAA60B-E979-47B8-A997-DB62C715690F}" type="presParOf" srcId="{3E3F09C6-0C94-40B1-A308-6929444363D4}" destId="{65C95A24-31B5-46D2-BCB4-07372ABDD6F2}" srcOrd="1" destOrd="0" presId="urn:microsoft.com/office/officeart/2017/3/layout/HorizontalLabelsTimeline"/>
    <dgm:cxn modelId="{05694172-1DAF-4D9C-BBD9-0794366FCD56}" type="presParOf" srcId="{C7F26193-F277-4FC2-96E8-E896E5EFC9BC}" destId="{D4347EDB-4883-4C4B-A672-6266C9702B5A}" srcOrd="2" destOrd="0" presId="urn:microsoft.com/office/officeart/2017/3/layout/HorizontalLabelsTimeline"/>
    <dgm:cxn modelId="{BC9943FE-1230-4FDB-A7D8-898D013B9350}" type="presParOf" srcId="{C7F26193-F277-4FC2-96E8-E896E5EFC9BC}" destId="{D10813CD-B7B7-4CC7-9B2D-B5AE3D30A4DA}" srcOrd="3" destOrd="0" presId="urn:microsoft.com/office/officeart/2017/3/layout/HorizontalLabelsTimeline"/>
    <dgm:cxn modelId="{084C9897-3EE7-44CF-9F38-C9A562B67975}" type="presParOf" srcId="{C7F26193-F277-4FC2-96E8-E896E5EFC9BC}" destId="{143FACBA-FB69-402B-8D92-68DCE90EA86A}" srcOrd="4" destOrd="0" presId="urn:microsoft.com/office/officeart/2017/3/layout/HorizontalLabelsTimeline"/>
    <dgm:cxn modelId="{3DFFAC5F-0847-4E2F-A4CD-4FB95268ED8C}" type="presParOf" srcId="{4C5F54B5-504F-4069-AF1D-9A370FBD268C}" destId="{0587E036-7F91-482C-9B0A-860FD4CCD0E2}" srcOrd="3" destOrd="0" presId="urn:microsoft.com/office/officeart/2017/3/layout/HorizontalLabelsTimeline"/>
    <dgm:cxn modelId="{0C2CFEA1-3FB4-47D5-BA0C-2B2C20EB640F}" type="presParOf" srcId="{4C5F54B5-504F-4069-AF1D-9A370FBD268C}" destId="{795AD8F1-7B20-410C-90F4-2E04F4F4C93D}" srcOrd="4" destOrd="0" presId="urn:microsoft.com/office/officeart/2017/3/layout/HorizontalLabelsTimeline"/>
    <dgm:cxn modelId="{5EA692BD-507A-40EE-B699-B1F92E600F62}" type="presParOf" srcId="{795AD8F1-7B20-410C-90F4-2E04F4F4C93D}" destId="{C5503B6E-C1DB-44F5-ABB8-38EF445ED1E8}" srcOrd="0" destOrd="0" presId="urn:microsoft.com/office/officeart/2017/3/layout/HorizontalLabelsTimeline"/>
    <dgm:cxn modelId="{84215AA0-8ED4-45B6-8451-521906DE0059}" type="presParOf" srcId="{795AD8F1-7B20-410C-90F4-2E04F4F4C93D}" destId="{FD7DE90B-3DDE-4250-BB93-6AFB95DB30C9}" srcOrd="1" destOrd="0" presId="urn:microsoft.com/office/officeart/2017/3/layout/HorizontalLabelsTimeline"/>
    <dgm:cxn modelId="{CD1AF92D-7CB7-4156-9C24-3DD50EA4D129}" type="presParOf" srcId="{FD7DE90B-3DDE-4250-BB93-6AFB95DB30C9}" destId="{04897CD2-CF6F-4A55-8E79-1E7393B07B06}" srcOrd="0" destOrd="0" presId="urn:microsoft.com/office/officeart/2017/3/layout/HorizontalLabelsTimeline"/>
    <dgm:cxn modelId="{E596D201-A9A8-46AA-BA6C-731E186DBB6C}" type="presParOf" srcId="{FD7DE90B-3DDE-4250-BB93-6AFB95DB30C9}" destId="{30F499EF-86B9-43D4-9E36-2ADCD18D3C55}" srcOrd="1" destOrd="0" presId="urn:microsoft.com/office/officeart/2017/3/layout/HorizontalLabelsTimeline"/>
    <dgm:cxn modelId="{7D0F95A1-0D0D-4B3A-AD37-1D9E68A59E7B}" type="presParOf" srcId="{795AD8F1-7B20-410C-90F4-2E04F4F4C93D}" destId="{73ACB8E4-FFC1-49E5-BB46-1EBD63F3BF67}" srcOrd="2" destOrd="0" presId="urn:microsoft.com/office/officeart/2017/3/layout/HorizontalLabelsTimeline"/>
    <dgm:cxn modelId="{A5FB3F07-307E-4B9C-AF1B-722131ED4362}" type="presParOf" srcId="{795AD8F1-7B20-410C-90F4-2E04F4F4C93D}" destId="{FE89438A-B301-4219-9492-D30967496E8F}" srcOrd="3" destOrd="0" presId="urn:microsoft.com/office/officeart/2017/3/layout/HorizontalLabelsTimeline"/>
    <dgm:cxn modelId="{2F2BB858-3070-4463-950E-16B32D1FC1A0}" type="presParOf" srcId="{795AD8F1-7B20-410C-90F4-2E04F4F4C93D}" destId="{80E00C49-A058-42B1-B4A9-8FC8989D4F58}" srcOrd="4" destOrd="0" presId="urn:microsoft.com/office/officeart/2017/3/layout/HorizontalLabelsTimeline"/>
    <dgm:cxn modelId="{4CFFAECA-C6E6-463A-90AA-C4DEAB87918A}" type="presParOf" srcId="{4C5F54B5-504F-4069-AF1D-9A370FBD268C}" destId="{396E0C2C-79C3-4FCA-B5E5-8B3C2758C30F}" srcOrd="5" destOrd="0" presId="urn:microsoft.com/office/officeart/2017/3/layout/HorizontalLabelsTimeline"/>
    <dgm:cxn modelId="{28A719F5-6237-4C83-8EB7-BB9ACE657CCA}" type="presParOf" srcId="{4C5F54B5-504F-4069-AF1D-9A370FBD268C}" destId="{866B658A-D972-4AD8-A7E6-4082FD2CB001}" srcOrd="6" destOrd="0" presId="urn:microsoft.com/office/officeart/2017/3/layout/HorizontalLabelsTimeline"/>
    <dgm:cxn modelId="{E55C2317-CDB7-4C64-95C4-C04303FBB96A}" type="presParOf" srcId="{866B658A-D972-4AD8-A7E6-4082FD2CB001}" destId="{CBCB6B30-5D46-4B19-B9DE-C0B7FB057712}" srcOrd="0" destOrd="0" presId="urn:microsoft.com/office/officeart/2017/3/layout/HorizontalLabelsTimeline"/>
    <dgm:cxn modelId="{2E742A39-B2D8-41E7-938B-B4FE7E0F1794}" type="presParOf" srcId="{866B658A-D972-4AD8-A7E6-4082FD2CB001}" destId="{746F6004-1265-4B16-B698-179F0477DB3D}" srcOrd="1" destOrd="0" presId="urn:microsoft.com/office/officeart/2017/3/layout/HorizontalLabelsTimeline"/>
    <dgm:cxn modelId="{000BAB58-4AA6-43D9-89B5-0C604F29C6EA}" type="presParOf" srcId="{746F6004-1265-4B16-B698-179F0477DB3D}" destId="{95B1E40E-26D9-44C8-A99F-14EA44505DF3}" srcOrd="0" destOrd="0" presId="urn:microsoft.com/office/officeart/2017/3/layout/HorizontalLabelsTimeline"/>
    <dgm:cxn modelId="{6D12DD85-6CC0-441A-BB74-D3B24BE9ECF2}" type="presParOf" srcId="{746F6004-1265-4B16-B698-179F0477DB3D}" destId="{752FC6D6-93A6-414C-B65D-6F2858E07E0C}" srcOrd="1" destOrd="0" presId="urn:microsoft.com/office/officeart/2017/3/layout/HorizontalLabelsTimeline"/>
    <dgm:cxn modelId="{6CE5E65F-BF35-4F9A-9FAC-9FD84A211FC6}" type="presParOf" srcId="{866B658A-D972-4AD8-A7E6-4082FD2CB001}" destId="{BBBD3B06-9C30-48DB-A77E-5A358B1C6E78}" srcOrd="2" destOrd="0" presId="urn:microsoft.com/office/officeart/2017/3/layout/HorizontalLabelsTimeline"/>
    <dgm:cxn modelId="{457B6E85-E149-4279-81E9-511D2D038B9A}" type="presParOf" srcId="{866B658A-D972-4AD8-A7E6-4082FD2CB001}" destId="{C574381E-6C24-436D-B265-4BCFEFA46591}" srcOrd="3" destOrd="0" presId="urn:microsoft.com/office/officeart/2017/3/layout/HorizontalLabelsTimeline"/>
    <dgm:cxn modelId="{376FD1F8-A0AB-4CA9-B35C-A1F5747217B7}" type="presParOf" srcId="{866B658A-D972-4AD8-A7E6-4082FD2CB001}" destId="{CC7E7566-0B46-4E0A-B951-BFE404664D2C}" srcOrd="4" destOrd="0" presId="urn:microsoft.com/office/officeart/2017/3/layout/HorizontalLabelsTimeline"/>
    <dgm:cxn modelId="{CA63DDF8-DE3B-4E8A-886E-D787300C3FD4}" type="presParOf" srcId="{4C5F54B5-504F-4069-AF1D-9A370FBD268C}" destId="{F50C4635-5C0A-4C07-B5AD-BABD96009847}" srcOrd="7" destOrd="0" presId="urn:microsoft.com/office/officeart/2017/3/layout/HorizontalLabelsTimeline"/>
    <dgm:cxn modelId="{187F63AE-22E9-42D8-BA25-F8E70A982232}" type="presParOf" srcId="{4C5F54B5-504F-4069-AF1D-9A370FBD268C}" destId="{5667DB6C-E90F-44DB-BFD7-8570D48D28D4}" srcOrd="8" destOrd="0" presId="urn:microsoft.com/office/officeart/2017/3/layout/HorizontalLabelsTimeline"/>
    <dgm:cxn modelId="{782591FC-39B3-43EE-A99E-69B60AB63978}" type="presParOf" srcId="{5667DB6C-E90F-44DB-BFD7-8570D48D28D4}" destId="{88F6D506-033B-4CA4-9572-41E373A6B43C}" srcOrd="0" destOrd="0" presId="urn:microsoft.com/office/officeart/2017/3/layout/HorizontalLabelsTimeline"/>
    <dgm:cxn modelId="{DA98866D-BB74-46A1-B98B-9B6BDACA94E3}" type="presParOf" srcId="{5667DB6C-E90F-44DB-BFD7-8570D48D28D4}" destId="{E3303ED6-54B9-4518-AD7C-3197102106EF}" srcOrd="1" destOrd="0" presId="urn:microsoft.com/office/officeart/2017/3/layout/HorizontalLabelsTimeline"/>
    <dgm:cxn modelId="{BFB054F1-AA6C-4CA5-B7A3-FF579439BD18}" type="presParOf" srcId="{E3303ED6-54B9-4518-AD7C-3197102106EF}" destId="{FE14A9FC-66E7-4679-B63E-054F98E59204}" srcOrd="0" destOrd="0" presId="urn:microsoft.com/office/officeart/2017/3/layout/HorizontalLabelsTimeline"/>
    <dgm:cxn modelId="{6BF922DC-DA85-4710-BB6F-2CCCF2CFD764}" type="presParOf" srcId="{E3303ED6-54B9-4518-AD7C-3197102106EF}" destId="{8F1DAFAE-685A-4EC1-8FC0-2EE182F59B78}" srcOrd="1" destOrd="0" presId="urn:microsoft.com/office/officeart/2017/3/layout/HorizontalLabelsTimeline"/>
    <dgm:cxn modelId="{6907C7E4-84E2-47E3-949B-BC87F9D211CC}" type="presParOf" srcId="{5667DB6C-E90F-44DB-BFD7-8570D48D28D4}" destId="{4702B22B-8EB6-4454-9F8E-9A963F32B8A1}" srcOrd="2" destOrd="0" presId="urn:microsoft.com/office/officeart/2017/3/layout/HorizontalLabelsTimeline"/>
    <dgm:cxn modelId="{68C6501C-DCCA-438E-8565-A8631BB6C8AC}" type="presParOf" srcId="{5667DB6C-E90F-44DB-BFD7-8570D48D28D4}" destId="{F2E81385-B138-4A59-9452-A3C9AC4F2012}" srcOrd="3" destOrd="0" presId="urn:microsoft.com/office/officeart/2017/3/layout/HorizontalLabelsTimeline"/>
    <dgm:cxn modelId="{F4686330-D4C5-4698-8BC6-EF28FB9176C1}" type="presParOf" srcId="{5667DB6C-E90F-44DB-BFD7-8570D48D28D4}" destId="{00C34F8E-67EA-485C-B754-5C6C9BC871C5}" srcOrd="4" destOrd="0" presId="urn:microsoft.com/office/officeart/2017/3/layout/HorizontalLabelsTimeline"/>
    <dgm:cxn modelId="{FA06019D-A6EE-447A-894D-5FBD4FB143DA}" type="presParOf" srcId="{4C5F54B5-504F-4069-AF1D-9A370FBD268C}" destId="{E2C470F7-A894-4A64-A64E-235B0E510421}" srcOrd="9" destOrd="0" presId="urn:microsoft.com/office/officeart/2017/3/layout/HorizontalLabelsTimeline"/>
    <dgm:cxn modelId="{779E8BAE-E165-44A0-8F61-F1D6F07BA6D3}" type="presParOf" srcId="{4C5F54B5-504F-4069-AF1D-9A370FBD268C}" destId="{6AA3FB3F-E213-4147-93D1-22B952CDFE17}" srcOrd="10" destOrd="0" presId="urn:microsoft.com/office/officeart/2017/3/layout/HorizontalLabelsTimeline"/>
    <dgm:cxn modelId="{FDEBFC71-A7CC-4193-89B3-3D17A65C6735}" type="presParOf" srcId="{6AA3FB3F-E213-4147-93D1-22B952CDFE17}" destId="{270971D8-F05B-4392-88C0-D9921BB5F6B0}" srcOrd="0" destOrd="0" presId="urn:microsoft.com/office/officeart/2017/3/layout/HorizontalLabelsTimeline"/>
    <dgm:cxn modelId="{DDE712DF-EAC7-4AEA-8C8F-518516542CAF}" type="presParOf" srcId="{6AA3FB3F-E213-4147-93D1-22B952CDFE17}" destId="{68B34C20-0EE9-4A51-9634-702BEA794899}" srcOrd="1" destOrd="0" presId="urn:microsoft.com/office/officeart/2017/3/layout/HorizontalLabelsTimeline"/>
    <dgm:cxn modelId="{0AB24538-9BA6-44A1-BA14-80061D14A8F4}" type="presParOf" srcId="{68B34C20-0EE9-4A51-9634-702BEA794899}" destId="{1D60394B-1800-4790-9694-08B1C1D1B34D}" srcOrd="0" destOrd="0" presId="urn:microsoft.com/office/officeart/2017/3/layout/HorizontalLabelsTimeline"/>
    <dgm:cxn modelId="{2AAA8EAA-0E27-421D-A811-E0050D6E2E66}" type="presParOf" srcId="{68B34C20-0EE9-4A51-9634-702BEA794899}" destId="{F7828579-24D8-4EC2-A1D6-344D5AD522E4}" srcOrd="1" destOrd="0" presId="urn:microsoft.com/office/officeart/2017/3/layout/HorizontalLabelsTimeline"/>
    <dgm:cxn modelId="{1951676A-386A-4A55-8D85-8529FCA60223}" type="presParOf" srcId="{6AA3FB3F-E213-4147-93D1-22B952CDFE17}" destId="{59F1EF41-14EA-48EE-A559-118169DBDB24}" srcOrd="2" destOrd="0" presId="urn:microsoft.com/office/officeart/2017/3/layout/HorizontalLabelsTimeline"/>
    <dgm:cxn modelId="{FF7D7122-10DC-403C-B42A-BC23EECD800F}" type="presParOf" srcId="{6AA3FB3F-E213-4147-93D1-22B952CDFE17}" destId="{8E0947F0-E28B-4B2E-B1D6-BFEED1AF012B}" srcOrd="3" destOrd="0" presId="urn:microsoft.com/office/officeart/2017/3/layout/HorizontalLabelsTimeline"/>
    <dgm:cxn modelId="{11C26640-7348-4167-8AF4-596740246EB0}" type="presParOf" srcId="{6AA3FB3F-E213-4147-93D1-22B952CDFE17}" destId="{6BA99215-8D0D-4B24-ACDB-B8619064A20A}" srcOrd="4" destOrd="0" presId="urn:microsoft.com/office/officeart/2017/3/layout/HorizontalLabelsTimeline"/>
    <dgm:cxn modelId="{3F8FA86A-2E19-4243-B425-3E97D2CA5CF4}" type="presParOf" srcId="{4C5F54B5-504F-4069-AF1D-9A370FBD268C}" destId="{936E03F5-3E2F-4D1B-B5DD-D530C83BC06F}" srcOrd="11" destOrd="0" presId="urn:microsoft.com/office/officeart/2017/3/layout/HorizontalLabelsTimeline"/>
    <dgm:cxn modelId="{29373650-D8F8-4677-9364-25FB07150D0B}" type="presParOf" srcId="{4C5F54B5-504F-4069-AF1D-9A370FBD268C}" destId="{455E8254-F70A-4063-B181-FCE37DCABDBA}" srcOrd="12" destOrd="0" presId="urn:microsoft.com/office/officeart/2017/3/layout/HorizontalLabelsTimeline"/>
    <dgm:cxn modelId="{2566B855-022C-40A8-834A-DDFC12C78112}" type="presParOf" srcId="{455E8254-F70A-4063-B181-FCE37DCABDBA}" destId="{3978F87E-C0D6-490E-9228-3E48FB83FDE2}" srcOrd="0" destOrd="0" presId="urn:microsoft.com/office/officeart/2017/3/layout/HorizontalLabelsTimeline"/>
    <dgm:cxn modelId="{AF040884-487D-4113-B2D5-D7E74F189B3D}" type="presParOf" srcId="{455E8254-F70A-4063-B181-FCE37DCABDBA}" destId="{266125C0-F91F-4A45-B1A4-5734DF61C1C0}" srcOrd="1" destOrd="0" presId="urn:microsoft.com/office/officeart/2017/3/layout/HorizontalLabelsTimeline"/>
    <dgm:cxn modelId="{A200824E-2B2C-4B49-AF84-535D55AD8B16}" type="presParOf" srcId="{266125C0-F91F-4A45-B1A4-5734DF61C1C0}" destId="{61356F5A-EEA5-4D2C-B33A-71B7A9AB1CAB}" srcOrd="0" destOrd="0" presId="urn:microsoft.com/office/officeart/2017/3/layout/HorizontalLabelsTimeline"/>
    <dgm:cxn modelId="{9580ACEB-EFE9-4024-9EFB-691AD6A23B05}" type="presParOf" srcId="{266125C0-F91F-4A45-B1A4-5734DF61C1C0}" destId="{13414628-8E6A-478C-976C-F15AE09BC5F0}" srcOrd="1" destOrd="0" presId="urn:microsoft.com/office/officeart/2017/3/layout/HorizontalLabelsTimeline"/>
    <dgm:cxn modelId="{E87D5F9D-56A5-4A86-BE11-C58B084D5DFC}" type="presParOf" srcId="{455E8254-F70A-4063-B181-FCE37DCABDBA}" destId="{FA273235-6292-4622-8A2E-C0A0696E56B1}" srcOrd="2" destOrd="0" presId="urn:microsoft.com/office/officeart/2017/3/layout/HorizontalLabelsTimeline"/>
    <dgm:cxn modelId="{DEC6BFA2-82E1-4FE1-93A4-4D3F58977866}" type="presParOf" srcId="{455E8254-F70A-4063-B181-FCE37DCABDBA}" destId="{12182E39-771A-4DA3-B8D2-563DDF6B16C6}" srcOrd="3" destOrd="0" presId="urn:microsoft.com/office/officeart/2017/3/layout/HorizontalLabelsTimeline"/>
    <dgm:cxn modelId="{FB69EAA7-4941-42E6-81DD-2F9CB1443D23}" type="presParOf" srcId="{455E8254-F70A-4063-B181-FCE37DCABDBA}" destId="{15324474-3B36-45C3-803C-911A55B9AC41}"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3CD410-5E2E-4080-A893-907D31D22CB3}" type="doc">
      <dgm:prSet loTypeId="urn:microsoft.com/office/officeart/2017/3/layout/HorizontalLabelsTimeline" loCatId="other" qsTypeId="urn:microsoft.com/office/officeart/2005/8/quickstyle/simple1" qsCatId="simple" csTypeId="urn:microsoft.com/office/officeart/2005/8/colors/accent1_2" csCatId="accent1" phldr="1"/>
      <dgm:spPr/>
      <dgm:t>
        <a:bodyPr/>
        <a:lstStyle/>
        <a:p>
          <a:endParaRPr lang="en-US"/>
        </a:p>
      </dgm:t>
    </dgm:pt>
    <dgm:pt modelId="{D423FB80-F2BD-4DDE-80B1-76F84FE09A02}">
      <dgm:prSet phldrT="[Text]" custT="1"/>
      <dgm:spPr>
        <a:solidFill>
          <a:schemeClr val="accent1">
            <a:lumMod val="40000"/>
            <a:lumOff val="60000"/>
          </a:schemeClr>
        </a:solidFill>
        <a:ln w="12700" cap="flat" cmpd="sng" algn="ctr">
          <a:noFill/>
          <a:prstDash val="solid"/>
          <a:miter lim="800000"/>
        </a:ln>
        <a:effectLst/>
      </dgm:spPr>
      <dgm:t>
        <a:bodyPr spcFirstLastPara="0" vert="horz" wrap="square" lIns="101600" tIns="101600" rIns="101600" bIns="101600" numCol="1" spcCol="1270" anchor="ctr" anchorCtr="0"/>
        <a:lstStyle/>
        <a:p>
          <a:pPr>
            <a:defRPr b="1"/>
          </a:pPr>
          <a:r>
            <a:rPr lang="en-US" sz="2000" b="1" kern="1200">
              <a:solidFill>
                <a:prstClr val="white"/>
              </a:solidFill>
              <a:latin typeface="Tahoma"/>
              <a:ea typeface="+mn-ea"/>
              <a:cs typeface="+mn-cs"/>
            </a:rPr>
            <a:t>2012</a:t>
          </a:r>
        </a:p>
      </dgm:t>
    </dgm:pt>
    <dgm:pt modelId="{9B1CA3FF-D252-4AF5-8F50-CFC93ACA9175}" type="parTrans" cxnId="{5BF3B7B1-A779-4E2D-8625-77DE0CA38FEE}">
      <dgm:prSet/>
      <dgm:spPr/>
      <dgm:t>
        <a:bodyPr/>
        <a:lstStyle/>
        <a:p>
          <a:endParaRPr lang="en-US"/>
        </a:p>
      </dgm:t>
    </dgm:pt>
    <dgm:pt modelId="{EBE862E1-9761-4AA7-AA00-BD79FA3B27DD}" type="sibTrans" cxnId="{5BF3B7B1-A779-4E2D-8625-77DE0CA38FEE}">
      <dgm:prSet/>
      <dgm:spPr/>
      <dgm:t>
        <a:bodyPr/>
        <a:lstStyle/>
        <a:p>
          <a:endParaRPr lang="en-US"/>
        </a:p>
      </dgm:t>
    </dgm:pt>
    <dgm:pt modelId="{245E128E-7700-4C91-9411-CDD1DCA94D67}">
      <dgm:prSet phldrT="[Text]" custT="1"/>
      <dgm:spPr>
        <a:solidFill>
          <a:srgbClr val="E6E6E6">
            <a:alpha val="90000"/>
          </a:srgbClr>
        </a:solidFill>
        <a:ln w="12700" cap="flat" cmpd="sng" algn="ctr">
          <a:noFill/>
          <a:prstDash val="solid"/>
          <a:miter lim="800000"/>
        </a:ln>
        <a:effectLst/>
      </dgm:spPr>
      <dgm:t>
        <a:bodyPr spcFirstLastPara="0" vert="horz" wrap="square" lIns="114300" tIns="114300" rIns="114300" bIns="114300" numCol="1" spcCol="1270" anchor="ctr" anchorCtr="0"/>
        <a:lstStyle/>
        <a:p>
          <a:pPr marL="0" lvl="0" indent="0" algn="l" defTabSz="533400">
            <a:lnSpc>
              <a:spcPct val="90000"/>
            </a:lnSpc>
            <a:spcBef>
              <a:spcPct val="0"/>
            </a:spcBef>
            <a:spcAft>
              <a:spcPct val="35000"/>
            </a:spcAft>
            <a:buNone/>
          </a:pPr>
          <a:r>
            <a:rPr lang="en-US" sz="1200" kern="1200">
              <a:solidFill>
                <a:prstClr val="black">
                  <a:hueOff val="0"/>
                  <a:satOff val="0"/>
                  <a:lumOff val="0"/>
                  <a:alphaOff val="0"/>
                </a:prstClr>
              </a:solidFill>
              <a:latin typeface="Times New Roman"/>
              <a:ea typeface="+mn-ea"/>
              <a:cs typeface="+mn-cs"/>
            </a:rPr>
            <a:t>IPE/IPCP discussed in Future of AT Education Document (</a:t>
          </a:r>
          <a:r>
            <a:rPr lang="en-US" sz="1200" kern="1200" err="1">
              <a:solidFill>
                <a:prstClr val="black">
                  <a:hueOff val="0"/>
                  <a:satOff val="0"/>
                  <a:lumOff val="0"/>
                  <a:alphaOff val="0"/>
                </a:prstClr>
              </a:solidFill>
              <a:latin typeface="Times New Roman"/>
              <a:ea typeface="+mn-ea"/>
              <a:cs typeface="+mn-cs"/>
            </a:rPr>
            <a:t>Breitbach</a:t>
          </a:r>
          <a:r>
            <a:rPr lang="en-US" sz="1200" kern="1200">
              <a:solidFill>
                <a:prstClr val="black">
                  <a:hueOff val="0"/>
                  <a:satOff val="0"/>
                  <a:lumOff val="0"/>
                  <a:alphaOff val="0"/>
                </a:prstClr>
              </a:solidFill>
              <a:latin typeface="Times New Roman"/>
              <a:ea typeface="+mn-ea"/>
              <a:cs typeface="+mn-cs"/>
            </a:rPr>
            <a:t> et al., 2018)</a:t>
          </a:r>
        </a:p>
      </dgm:t>
    </dgm:pt>
    <dgm:pt modelId="{B4D95EBA-0423-4AFA-B379-E030341B1F23}" type="parTrans" cxnId="{68D35F9D-DABF-4E5A-94D4-F988D8E84907}">
      <dgm:prSet/>
      <dgm:spPr/>
      <dgm:t>
        <a:bodyPr/>
        <a:lstStyle/>
        <a:p>
          <a:endParaRPr lang="en-US"/>
        </a:p>
      </dgm:t>
    </dgm:pt>
    <dgm:pt modelId="{4963BA97-D4C5-477B-9B0D-68DB38F61579}" type="sibTrans" cxnId="{68D35F9D-DABF-4E5A-94D4-F988D8E84907}">
      <dgm:prSet/>
      <dgm:spPr/>
      <dgm:t>
        <a:bodyPr/>
        <a:lstStyle/>
        <a:p>
          <a:endParaRPr lang="en-US"/>
        </a:p>
      </dgm:t>
    </dgm:pt>
    <dgm:pt modelId="{F01D5F9E-ABC5-4560-ACB4-E6CFBC60BFF2}">
      <dgm:prSet custT="1"/>
      <dgm:spPr>
        <a:solidFill>
          <a:schemeClr val="accent1">
            <a:lumMod val="40000"/>
            <a:lumOff val="60000"/>
          </a:schemeClr>
        </a:solidFill>
        <a:ln w="12700" cap="flat" cmpd="sng" algn="ctr">
          <a:noFill/>
          <a:prstDash val="solid"/>
          <a:miter lim="800000"/>
        </a:ln>
        <a:effectLst/>
      </dgm:spPr>
      <dgm:t>
        <a:bodyPr spcFirstLastPara="0" vert="horz" wrap="square" lIns="101600" tIns="101600" rIns="101600" bIns="101600" numCol="1" spcCol="1270" anchor="ctr" anchorCtr="0"/>
        <a:lstStyle/>
        <a:p>
          <a:pPr>
            <a:defRPr b="1"/>
          </a:pPr>
          <a:r>
            <a:rPr lang="en-US" sz="2000" b="1" kern="1200">
              <a:solidFill>
                <a:prstClr val="white"/>
              </a:solidFill>
              <a:latin typeface="Tahoma"/>
              <a:ea typeface="+mn-ea"/>
              <a:cs typeface="+mn-cs"/>
            </a:rPr>
            <a:t>2013</a:t>
          </a:r>
        </a:p>
      </dgm:t>
    </dgm:pt>
    <dgm:pt modelId="{FEAC3315-4B36-4E3C-89B3-70A50C7F13CC}" type="parTrans" cxnId="{4B61AF65-3991-4A24-9475-D4AA0127738F}">
      <dgm:prSet/>
      <dgm:spPr/>
      <dgm:t>
        <a:bodyPr/>
        <a:lstStyle/>
        <a:p>
          <a:endParaRPr lang="en-US"/>
        </a:p>
      </dgm:t>
    </dgm:pt>
    <dgm:pt modelId="{36ABC0D0-B41E-401C-840C-2AFBE73989B4}" type="sibTrans" cxnId="{4B61AF65-3991-4A24-9475-D4AA0127738F}">
      <dgm:prSet/>
      <dgm:spPr/>
      <dgm:t>
        <a:bodyPr/>
        <a:lstStyle/>
        <a:p>
          <a:endParaRPr lang="en-US"/>
        </a:p>
      </dgm:t>
    </dgm:pt>
    <dgm:pt modelId="{454D56AF-0D14-43A4-A4AA-2274946C5116}">
      <dgm:prSet custT="1"/>
      <dgm:spPr>
        <a:solidFill>
          <a:schemeClr val="accent1">
            <a:lumMod val="40000"/>
            <a:lumOff val="60000"/>
          </a:schemeClr>
        </a:solidFill>
        <a:ln>
          <a:noFill/>
        </a:ln>
      </dgm:spPr>
      <dgm:t>
        <a:bodyPr/>
        <a:lstStyle/>
        <a:p>
          <a:pPr>
            <a:defRPr b="1"/>
          </a:pPr>
          <a:r>
            <a:rPr lang="en-US" sz="2000">
              <a:latin typeface="+mj-lt"/>
            </a:rPr>
            <a:t>2014</a:t>
          </a:r>
        </a:p>
      </dgm:t>
    </dgm:pt>
    <dgm:pt modelId="{340931FA-0A09-49B9-99A7-6650F93FDC08}" type="parTrans" cxnId="{5A3B2130-5035-4E61-92B1-343AA432C9DF}">
      <dgm:prSet/>
      <dgm:spPr/>
      <dgm:t>
        <a:bodyPr/>
        <a:lstStyle/>
        <a:p>
          <a:endParaRPr lang="en-US"/>
        </a:p>
      </dgm:t>
    </dgm:pt>
    <dgm:pt modelId="{511F28C0-50D9-4CBB-862C-2AD0ACC17105}" type="sibTrans" cxnId="{5A3B2130-5035-4E61-92B1-343AA432C9DF}">
      <dgm:prSet/>
      <dgm:spPr/>
      <dgm:t>
        <a:bodyPr/>
        <a:lstStyle/>
        <a:p>
          <a:endParaRPr lang="en-US"/>
        </a:p>
      </dgm:t>
    </dgm:pt>
    <dgm:pt modelId="{A7F4784E-75AE-4F03-B342-C71355D1ACCF}">
      <dgm:prSet custT="1"/>
      <dgm:spPr>
        <a:solidFill>
          <a:schemeClr val="accent1">
            <a:lumMod val="40000"/>
            <a:lumOff val="60000"/>
          </a:schemeClr>
        </a:solidFill>
        <a:ln w="12700" cap="flat" cmpd="sng" algn="ctr">
          <a:noFill/>
          <a:prstDash val="solid"/>
          <a:miter lim="800000"/>
        </a:ln>
        <a:effectLst/>
      </dgm:spPr>
      <dgm:t>
        <a:bodyPr spcFirstLastPara="0" vert="horz" wrap="square" lIns="101600" tIns="101600" rIns="101600" bIns="101600" numCol="1" spcCol="1270" anchor="ctr" anchorCtr="0"/>
        <a:lstStyle/>
        <a:p>
          <a:pPr>
            <a:defRPr b="1"/>
          </a:pPr>
          <a:r>
            <a:rPr lang="en-US" sz="2000" b="1" kern="1200">
              <a:solidFill>
                <a:prstClr val="white"/>
              </a:solidFill>
              <a:latin typeface="Tahoma"/>
              <a:ea typeface="+mn-ea"/>
              <a:cs typeface="+mn-cs"/>
            </a:rPr>
            <a:t>2015</a:t>
          </a:r>
        </a:p>
      </dgm:t>
    </dgm:pt>
    <dgm:pt modelId="{E8170CB0-7D27-4024-BF4D-F79F86202313}" type="parTrans" cxnId="{33DFDD33-182D-44AF-9877-B1DCECE3CC9D}">
      <dgm:prSet/>
      <dgm:spPr/>
      <dgm:t>
        <a:bodyPr/>
        <a:lstStyle/>
        <a:p>
          <a:endParaRPr lang="en-US"/>
        </a:p>
      </dgm:t>
    </dgm:pt>
    <dgm:pt modelId="{3078DB00-0C2A-4587-8661-74E5E36CBCA7}" type="sibTrans" cxnId="{33DFDD33-182D-44AF-9877-B1DCECE3CC9D}">
      <dgm:prSet/>
      <dgm:spPr/>
      <dgm:t>
        <a:bodyPr/>
        <a:lstStyle/>
        <a:p>
          <a:endParaRPr lang="en-US"/>
        </a:p>
      </dgm:t>
    </dgm:pt>
    <dgm:pt modelId="{A59C9EB4-4836-41EA-88FC-E68E29755DEF}">
      <dgm:prSet custT="1"/>
      <dgm:spPr>
        <a:solidFill>
          <a:schemeClr val="accent1">
            <a:lumMod val="40000"/>
            <a:lumOff val="60000"/>
          </a:schemeClr>
        </a:solidFill>
        <a:ln>
          <a:noFill/>
        </a:ln>
      </dgm:spPr>
      <dgm:t>
        <a:bodyPr/>
        <a:lstStyle/>
        <a:p>
          <a:pPr>
            <a:defRPr b="1"/>
          </a:pPr>
          <a:r>
            <a:rPr lang="en-US" sz="2000">
              <a:latin typeface="+mj-lt"/>
            </a:rPr>
            <a:t>2018</a:t>
          </a:r>
        </a:p>
      </dgm:t>
    </dgm:pt>
    <dgm:pt modelId="{C486CA18-5D6B-49AD-B92C-52313E993EC5}" type="parTrans" cxnId="{C2A8B52A-540B-46B5-A43B-27FAF06A13EF}">
      <dgm:prSet/>
      <dgm:spPr/>
      <dgm:t>
        <a:bodyPr/>
        <a:lstStyle/>
        <a:p>
          <a:endParaRPr lang="en-US"/>
        </a:p>
      </dgm:t>
    </dgm:pt>
    <dgm:pt modelId="{62C75627-0A71-4E35-B62B-749D8AB3C189}" type="sibTrans" cxnId="{C2A8B52A-540B-46B5-A43B-27FAF06A13EF}">
      <dgm:prSet/>
      <dgm:spPr/>
      <dgm:t>
        <a:bodyPr/>
        <a:lstStyle/>
        <a:p>
          <a:endParaRPr lang="en-US"/>
        </a:p>
      </dgm:t>
    </dgm:pt>
    <dgm:pt modelId="{3280BE73-5C4D-4941-9102-E5930904556F}">
      <dgm:prSet custT="1"/>
      <dgm:spPr>
        <a:solidFill>
          <a:srgbClr val="E6E6E6">
            <a:alpha val="90000"/>
          </a:srgbClr>
        </a:solidFill>
        <a:ln w="12700" cap="flat" cmpd="sng" algn="ctr">
          <a:noFill/>
          <a:prstDash val="solid"/>
          <a:miter lim="800000"/>
        </a:ln>
        <a:effectLst/>
      </dgm:spPr>
      <dgm:t>
        <a:bodyPr spcFirstLastPara="0" vert="horz" wrap="square" lIns="114300" tIns="114300" rIns="114300" bIns="114300" numCol="1" spcCol="1270" anchor="ctr" anchorCtr="0"/>
        <a:lstStyle/>
        <a:p>
          <a:r>
            <a:rPr lang="en-US" sz="1200" kern="1200">
              <a:solidFill>
                <a:prstClr val="black">
                  <a:hueOff val="0"/>
                  <a:satOff val="0"/>
                  <a:lumOff val="0"/>
                  <a:alphaOff val="0"/>
                </a:prstClr>
              </a:solidFill>
              <a:latin typeface="Times New Roman"/>
              <a:ea typeface="+mn-ea"/>
              <a:cs typeface="+mn-cs"/>
            </a:rPr>
            <a:t>CAATE standards revised to include IPE at master’s level (Executive Committee for Education, 2012)</a:t>
          </a:r>
        </a:p>
      </dgm:t>
    </dgm:pt>
    <dgm:pt modelId="{596FE3BE-79D4-47E4-8416-EDF8385B1DE9}" type="parTrans" cxnId="{B9B38C7F-D679-4A39-B742-6501D3961044}">
      <dgm:prSet/>
      <dgm:spPr/>
      <dgm:t>
        <a:bodyPr/>
        <a:lstStyle/>
        <a:p>
          <a:endParaRPr lang="en-US"/>
        </a:p>
      </dgm:t>
    </dgm:pt>
    <dgm:pt modelId="{8E22D1FB-CF90-47F0-B06E-C66C75D54226}" type="sibTrans" cxnId="{B9B38C7F-D679-4A39-B742-6501D3961044}">
      <dgm:prSet/>
      <dgm:spPr/>
      <dgm:t>
        <a:bodyPr/>
        <a:lstStyle/>
        <a:p>
          <a:endParaRPr lang="en-US"/>
        </a:p>
      </dgm:t>
    </dgm:pt>
    <dgm:pt modelId="{47BE8E0B-496B-44FC-825E-C2A10D821DC9}">
      <dgm:prSet custT="1"/>
      <dgm:spPr>
        <a:solidFill>
          <a:srgbClr val="E6E6E6">
            <a:alpha val="90000"/>
          </a:srgbClr>
        </a:solidFill>
        <a:ln w="12700" cap="flat" cmpd="sng" algn="ctr">
          <a:noFill/>
          <a:prstDash val="solid"/>
          <a:miter lim="800000"/>
        </a:ln>
        <a:effectLst/>
      </dgm:spPr>
      <dgm:t>
        <a:bodyPr spcFirstLastPara="0" vert="horz" wrap="square" lIns="114300" tIns="114300" rIns="114300" bIns="114300" numCol="1" spcCol="1270" anchor="ctr" anchorCtr="0"/>
        <a:lstStyle/>
        <a:p>
          <a:pPr marL="0" lvl="0" indent="0" algn="l" defTabSz="533400">
            <a:lnSpc>
              <a:spcPct val="90000"/>
            </a:lnSpc>
            <a:spcBef>
              <a:spcPct val="0"/>
            </a:spcBef>
            <a:spcAft>
              <a:spcPct val="35000"/>
            </a:spcAft>
            <a:buNone/>
          </a:pPr>
          <a:r>
            <a:rPr lang="en-US" sz="1200" kern="1200">
              <a:solidFill>
                <a:prstClr val="black">
                  <a:hueOff val="0"/>
                  <a:satOff val="0"/>
                  <a:lumOff val="0"/>
                  <a:alphaOff val="0"/>
                </a:prstClr>
              </a:solidFill>
              <a:latin typeface="Times New Roman"/>
              <a:ea typeface="+mn-ea"/>
              <a:cs typeface="+mn-cs"/>
            </a:rPr>
            <a:t>White Paper Developed (</a:t>
          </a:r>
          <a:r>
            <a:rPr lang="en-US" sz="1200" kern="1200" err="1">
              <a:solidFill>
                <a:prstClr val="black">
                  <a:hueOff val="0"/>
                  <a:satOff val="0"/>
                  <a:lumOff val="0"/>
                  <a:alphaOff val="0"/>
                </a:prstClr>
              </a:solidFill>
              <a:latin typeface="Times New Roman"/>
              <a:ea typeface="+mn-ea"/>
              <a:cs typeface="+mn-cs"/>
            </a:rPr>
            <a:t>Breitbach</a:t>
          </a:r>
          <a:r>
            <a:rPr lang="en-US" sz="1200" kern="1200">
              <a:solidFill>
                <a:prstClr val="black">
                  <a:hueOff val="0"/>
                  <a:satOff val="0"/>
                  <a:lumOff val="0"/>
                  <a:alphaOff val="0"/>
                </a:prstClr>
              </a:solidFill>
              <a:latin typeface="Times New Roman"/>
              <a:ea typeface="+mn-ea"/>
              <a:cs typeface="+mn-cs"/>
            </a:rPr>
            <a:t> et al., 2015) </a:t>
          </a:r>
        </a:p>
      </dgm:t>
    </dgm:pt>
    <dgm:pt modelId="{26C37286-A207-4C3A-8F03-B64C4EB72DB8}" type="parTrans" cxnId="{47F4D29A-7D65-4C2F-8677-61780F0F1118}">
      <dgm:prSet/>
      <dgm:spPr/>
      <dgm:t>
        <a:bodyPr/>
        <a:lstStyle/>
        <a:p>
          <a:endParaRPr lang="en-US"/>
        </a:p>
      </dgm:t>
    </dgm:pt>
    <dgm:pt modelId="{258C30B8-1EDE-458F-9BAB-BD0E5C8E1BF9}" type="sibTrans" cxnId="{47F4D29A-7D65-4C2F-8677-61780F0F1118}">
      <dgm:prSet/>
      <dgm:spPr/>
      <dgm:t>
        <a:bodyPr/>
        <a:lstStyle/>
        <a:p>
          <a:endParaRPr lang="en-US"/>
        </a:p>
      </dgm:t>
    </dgm:pt>
    <dgm:pt modelId="{1827863D-2FA1-48D1-81C4-0E7D31ADB47E}">
      <dgm:prSet custT="1"/>
      <dgm:spPr>
        <a:solidFill>
          <a:srgbClr val="E6E6E6">
            <a:alpha val="90000"/>
          </a:srgbClr>
        </a:solidFill>
        <a:ln w="12700" cap="flat" cmpd="sng" algn="ctr">
          <a:noFill/>
          <a:prstDash val="solid"/>
          <a:miter lim="800000"/>
        </a:ln>
        <a:effectLst/>
      </dgm:spPr>
      <dgm:t>
        <a:bodyPr spcFirstLastPara="0" vert="horz" wrap="square" lIns="114300" tIns="114300" rIns="114300" bIns="114300" numCol="1" spcCol="1270" anchor="ctr" anchorCtr="0"/>
        <a:lstStyle/>
        <a:p>
          <a:pPr marL="0" lvl="0" indent="0" algn="l" defTabSz="533400">
            <a:lnSpc>
              <a:spcPct val="90000"/>
            </a:lnSpc>
            <a:spcBef>
              <a:spcPct val="0"/>
            </a:spcBef>
            <a:spcAft>
              <a:spcPct val="35000"/>
            </a:spcAft>
            <a:buNone/>
          </a:pPr>
          <a:r>
            <a:rPr lang="en-US" sz="1200" kern="1200">
              <a:solidFill>
                <a:prstClr val="black">
                  <a:hueOff val="0"/>
                  <a:satOff val="0"/>
                  <a:lumOff val="0"/>
                  <a:alphaOff val="0"/>
                </a:prstClr>
              </a:solidFill>
              <a:latin typeface="Times New Roman"/>
              <a:ea typeface="+mn-ea"/>
              <a:cs typeface="+mn-cs"/>
            </a:rPr>
            <a:t>Athletic trainers have a place in Interprofessional Education &amp; Practice (Rizzo, </a:t>
          </a:r>
          <a:r>
            <a:rPr lang="en-US" sz="1200" kern="1200" err="1">
              <a:solidFill>
                <a:prstClr val="black">
                  <a:hueOff val="0"/>
                  <a:satOff val="0"/>
                  <a:lumOff val="0"/>
                  <a:alphaOff val="0"/>
                </a:prstClr>
              </a:solidFill>
              <a:latin typeface="Times New Roman"/>
              <a:ea typeface="+mn-ea"/>
              <a:cs typeface="+mn-cs"/>
            </a:rPr>
            <a:t>Breitbach</a:t>
          </a:r>
          <a:r>
            <a:rPr lang="en-US" sz="1200" kern="1200">
              <a:solidFill>
                <a:prstClr val="black">
                  <a:hueOff val="0"/>
                  <a:satOff val="0"/>
                  <a:lumOff val="0"/>
                  <a:alphaOff val="0"/>
                </a:prstClr>
              </a:solidFill>
              <a:latin typeface="Times New Roman"/>
              <a:ea typeface="+mn-ea"/>
              <a:cs typeface="+mn-cs"/>
            </a:rPr>
            <a:t>, Richardson, 2015) </a:t>
          </a:r>
        </a:p>
      </dgm:t>
    </dgm:pt>
    <dgm:pt modelId="{B426C98F-7250-4E9E-84CB-E9FC83F8CB06}" type="parTrans" cxnId="{7749B4AD-5089-49E7-8F6B-1B2382C9B50E}">
      <dgm:prSet/>
      <dgm:spPr/>
      <dgm:t>
        <a:bodyPr/>
        <a:lstStyle/>
        <a:p>
          <a:endParaRPr lang="en-US"/>
        </a:p>
      </dgm:t>
    </dgm:pt>
    <dgm:pt modelId="{D0D7EB30-49F6-43D6-AF40-1B9302B3ADF0}" type="sibTrans" cxnId="{7749B4AD-5089-49E7-8F6B-1B2382C9B50E}">
      <dgm:prSet/>
      <dgm:spPr/>
      <dgm:t>
        <a:bodyPr/>
        <a:lstStyle/>
        <a:p>
          <a:endParaRPr lang="en-US"/>
        </a:p>
      </dgm:t>
    </dgm:pt>
    <dgm:pt modelId="{CF564C6C-7771-4FD5-B851-B5B84730268F}">
      <dgm:prSet custT="1"/>
      <dgm:spPr>
        <a:solidFill>
          <a:srgbClr val="E6E6E6">
            <a:alpha val="90000"/>
          </a:srgbClr>
        </a:solidFill>
        <a:ln w="12700" cap="flat" cmpd="sng" algn="ctr">
          <a:noFill/>
          <a:prstDash val="solid"/>
          <a:miter lim="800000"/>
        </a:ln>
        <a:effectLst/>
      </dgm:spPr>
      <dgm:t>
        <a:bodyPr spcFirstLastPara="0" vert="horz" wrap="square" lIns="114300" tIns="114300" rIns="114300" bIns="114300" numCol="1" spcCol="1270" anchor="ctr" anchorCtr="0"/>
        <a:lstStyle/>
        <a:p>
          <a:pPr marL="0" lvl="0" indent="0" algn="l" defTabSz="533400">
            <a:lnSpc>
              <a:spcPct val="90000"/>
            </a:lnSpc>
            <a:spcBef>
              <a:spcPct val="0"/>
            </a:spcBef>
            <a:spcAft>
              <a:spcPct val="35000"/>
            </a:spcAft>
            <a:buNone/>
          </a:pPr>
          <a:r>
            <a:rPr lang="en-US" sz="1200" kern="1200">
              <a:solidFill>
                <a:prstClr val="black">
                  <a:hueOff val="0"/>
                  <a:satOff val="0"/>
                  <a:lumOff val="0"/>
                  <a:alphaOff val="0"/>
                </a:prstClr>
              </a:solidFill>
              <a:latin typeface="Times New Roman"/>
              <a:ea typeface="+mn-ea"/>
              <a:cs typeface="+mn-cs"/>
            </a:rPr>
            <a:t>CAATE standards edited to include IPE/IPCP in the 2020 Standards for Professional Programs (CAATE, 2018)</a:t>
          </a:r>
        </a:p>
      </dgm:t>
    </dgm:pt>
    <dgm:pt modelId="{5A57A755-D716-4DC9-9A51-20693042AFC8}" type="parTrans" cxnId="{5F80C7E1-A7BD-418E-A665-3DAF3DEDF5A4}">
      <dgm:prSet/>
      <dgm:spPr/>
      <dgm:t>
        <a:bodyPr/>
        <a:lstStyle/>
        <a:p>
          <a:endParaRPr lang="en-US"/>
        </a:p>
      </dgm:t>
    </dgm:pt>
    <dgm:pt modelId="{024A7FBC-BB10-4242-BAF3-82678A4C13DA}" type="sibTrans" cxnId="{5F80C7E1-A7BD-418E-A665-3DAF3DEDF5A4}">
      <dgm:prSet/>
      <dgm:spPr/>
      <dgm:t>
        <a:bodyPr/>
        <a:lstStyle/>
        <a:p>
          <a:endParaRPr lang="en-US"/>
        </a:p>
      </dgm:t>
    </dgm:pt>
    <dgm:pt modelId="{2B9BA1B0-0F35-9C4A-99EC-D4733E199F86}">
      <dgm:prSet/>
      <dgm:spPr>
        <a:solidFill>
          <a:schemeClr val="accent1">
            <a:lumMod val="40000"/>
            <a:lumOff val="60000"/>
          </a:schemeClr>
        </a:solidFill>
        <a:ln w="12700" cap="flat" cmpd="sng" algn="ctr">
          <a:noFill/>
          <a:prstDash val="solid"/>
          <a:miter lim="800000"/>
        </a:ln>
        <a:effectLst/>
      </dgm:spPr>
      <dgm:t>
        <a:bodyPr spcFirstLastPara="0" vert="horz" wrap="square" lIns="101600" tIns="101600" rIns="101600" bIns="101600" numCol="1" spcCol="1270" anchor="ctr" anchorCtr="0"/>
        <a:lstStyle/>
        <a:p>
          <a:pPr>
            <a:defRPr b="1"/>
          </a:pPr>
          <a:r>
            <a:rPr lang="en-US" b="1">
              <a:solidFill>
                <a:prstClr val="white"/>
              </a:solidFill>
              <a:latin typeface="Tahoma"/>
              <a:ea typeface="+mn-ea"/>
              <a:cs typeface="+mn-cs"/>
            </a:rPr>
            <a:t>2020</a:t>
          </a:r>
        </a:p>
      </dgm:t>
    </dgm:pt>
    <dgm:pt modelId="{5284B81E-BE14-E54A-9109-2EDE7BA2B277}" type="parTrans" cxnId="{60A97835-9EDD-F94C-AD54-FA90EA8C020D}">
      <dgm:prSet/>
      <dgm:spPr/>
      <dgm:t>
        <a:bodyPr/>
        <a:lstStyle/>
        <a:p>
          <a:endParaRPr lang="en-US"/>
        </a:p>
      </dgm:t>
    </dgm:pt>
    <dgm:pt modelId="{E75D35CC-34AC-674B-B0E3-452CD6A783F3}" type="sibTrans" cxnId="{60A97835-9EDD-F94C-AD54-FA90EA8C020D}">
      <dgm:prSet/>
      <dgm:spPr/>
      <dgm:t>
        <a:bodyPr/>
        <a:lstStyle/>
        <a:p>
          <a:endParaRPr lang="en-US"/>
        </a:p>
      </dgm:t>
    </dgm:pt>
    <dgm:pt modelId="{6E9ACEE7-43B3-8840-9976-C382F0E29BC2}">
      <dgm:prSet custT="1"/>
      <dgm:spPr>
        <a:solidFill>
          <a:srgbClr val="E6E6E6">
            <a:alpha val="90000"/>
          </a:srgbClr>
        </a:solidFill>
        <a:ln w="12700" cap="flat" cmpd="sng" algn="ctr">
          <a:noFill/>
          <a:prstDash val="solid"/>
          <a:miter lim="800000"/>
        </a:ln>
        <a:effectLst/>
      </dgm:spPr>
      <dgm:t>
        <a:bodyPr spcFirstLastPara="0" vert="horz" wrap="square" lIns="114300" tIns="114300" rIns="114300" bIns="114300" numCol="1" spcCol="1270" anchor="ctr" anchorCtr="0"/>
        <a:lstStyle/>
        <a:p>
          <a:pPr marL="0" lvl="0" indent="0" algn="l" defTabSz="533400">
            <a:lnSpc>
              <a:spcPct val="90000"/>
            </a:lnSpc>
            <a:spcBef>
              <a:spcPct val="0"/>
            </a:spcBef>
            <a:spcAft>
              <a:spcPct val="35000"/>
            </a:spcAft>
            <a:buNone/>
          </a:pPr>
          <a:r>
            <a:rPr lang="en-US" sz="1200" kern="1200">
              <a:solidFill>
                <a:prstClr val="black">
                  <a:hueOff val="0"/>
                  <a:satOff val="0"/>
                  <a:lumOff val="0"/>
                  <a:alphaOff val="0"/>
                </a:prstClr>
              </a:solidFill>
              <a:latin typeface="Times New Roman"/>
              <a:ea typeface="+mn-ea"/>
              <a:cs typeface="+mn-cs"/>
            </a:rPr>
            <a:t>July 2020, new CAATE standards are in effect (CAATE, 2018)</a:t>
          </a:r>
        </a:p>
      </dgm:t>
    </dgm:pt>
    <dgm:pt modelId="{F378E5CB-39C2-C740-B9FA-18D8D47C6845}" type="parTrans" cxnId="{6105DF82-157E-9949-B00E-66FE2394E17F}">
      <dgm:prSet/>
      <dgm:spPr/>
      <dgm:t>
        <a:bodyPr/>
        <a:lstStyle/>
        <a:p>
          <a:endParaRPr lang="en-US"/>
        </a:p>
      </dgm:t>
    </dgm:pt>
    <dgm:pt modelId="{3A348146-B6B5-D643-A345-BB1A505FCD9E}" type="sibTrans" cxnId="{6105DF82-157E-9949-B00E-66FE2394E17F}">
      <dgm:prSet/>
      <dgm:spPr/>
      <dgm:t>
        <a:bodyPr/>
        <a:lstStyle/>
        <a:p>
          <a:endParaRPr lang="en-US"/>
        </a:p>
      </dgm:t>
    </dgm:pt>
    <dgm:pt modelId="{687CC7BD-79EF-4A0F-BDD3-809BFA49E6BE}" type="pres">
      <dgm:prSet presAssocID="{FF3CD410-5E2E-4080-A893-907D31D22CB3}" presName="root" presStyleCnt="0">
        <dgm:presLayoutVars>
          <dgm:chMax/>
          <dgm:chPref/>
          <dgm:animLvl val="lvl"/>
        </dgm:presLayoutVars>
      </dgm:prSet>
      <dgm:spPr/>
    </dgm:pt>
    <dgm:pt modelId="{6168B371-2815-4661-9209-F8A29814ADCC}" type="pres">
      <dgm:prSet presAssocID="{FF3CD410-5E2E-4080-A893-907D31D22CB3}" presName="divider" presStyleLbl="fgAcc1" presStyleIdx="0" presStyleCnt="1"/>
      <dgm:spPr>
        <a:ln w="38100">
          <a:solidFill>
            <a:schemeClr val="bg2"/>
          </a:solidFill>
        </a:ln>
      </dgm:spPr>
    </dgm:pt>
    <dgm:pt modelId="{4C5F54B5-504F-4069-AF1D-9A370FBD268C}" type="pres">
      <dgm:prSet presAssocID="{FF3CD410-5E2E-4080-A893-907D31D22CB3}" presName="nodes" presStyleCnt="0">
        <dgm:presLayoutVars>
          <dgm:chMax/>
          <dgm:chPref/>
          <dgm:animLvl val="lvl"/>
        </dgm:presLayoutVars>
      </dgm:prSet>
      <dgm:spPr/>
    </dgm:pt>
    <dgm:pt modelId="{34539F78-7536-446A-B749-4315D26F2C4E}" type="pres">
      <dgm:prSet presAssocID="{D423FB80-F2BD-4DDE-80B1-76F84FE09A02}" presName="composite" presStyleCnt="0"/>
      <dgm:spPr/>
    </dgm:pt>
    <dgm:pt modelId="{64E37A6A-8F95-4F28-92FC-1FE8089D7DAF}" type="pres">
      <dgm:prSet presAssocID="{D423FB80-F2BD-4DDE-80B1-76F84FE09A02}" presName="L1TextContainer" presStyleLbl="alignNode1" presStyleIdx="0" presStyleCnt="6">
        <dgm:presLayoutVars>
          <dgm:chMax val="1"/>
          <dgm:chPref val="1"/>
          <dgm:bulletEnabled val="1"/>
        </dgm:presLayoutVars>
      </dgm:prSet>
      <dgm:spPr>
        <a:xfrm>
          <a:off x="181507" y="1348914"/>
          <a:ext cx="2643276" cy="522160"/>
        </a:xfrm>
        <a:prstGeom prst="rect">
          <a:avLst/>
        </a:prstGeom>
      </dgm:spPr>
    </dgm:pt>
    <dgm:pt modelId="{301B11E7-9AB9-40DA-A950-87C47281308D}" type="pres">
      <dgm:prSet presAssocID="{D423FB80-F2BD-4DDE-80B1-76F84FE09A02}" presName="L2TextContainerWrapper" presStyleCnt="0">
        <dgm:presLayoutVars>
          <dgm:bulletEnabled val="1"/>
        </dgm:presLayoutVars>
      </dgm:prSet>
      <dgm:spPr/>
    </dgm:pt>
    <dgm:pt modelId="{255B3FC7-BD87-4810-87ED-7952D0F23157}" type="pres">
      <dgm:prSet presAssocID="{D423FB80-F2BD-4DDE-80B1-76F84FE09A02}" presName="L2TextContainer" presStyleLbl="bgAccFollowNode1" presStyleIdx="0" presStyleCnt="6"/>
      <dgm:spPr>
        <a:xfrm>
          <a:off x="181507" y="641999"/>
          <a:ext cx="2643276" cy="706915"/>
        </a:xfrm>
        <a:prstGeom prst="rect">
          <a:avLst/>
        </a:prstGeom>
      </dgm:spPr>
    </dgm:pt>
    <dgm:pt modelId="{4B545162-9690-412E-B970-54DA905B44AF}" type="pres">
      <dgm:prSet presAssocID="{D423FB80-F2BD-4DDE-80B1-76F84FE09A02}" presName="FlexibleEmptyPlaceHolder" presStyleCnt="0"/>
      <dgm:spPr/>
    </dgm:pt>
    <dgm:pt modelId="{DF478A7F-4668-4E0A-86F7-C1205CF5AA73}" type="pres">
      <dgm:prSet presAssocID="{D423FB80-F2BD-4DDE-80B1-76F84FE09A02}" presName="ConnectLine" presStyleLbl="sibTrans1D1" presStyleIdx="0" presStyleCnt="6"/>
      <dgm:spPr>
        <a:ln w="19050">
          <a:solidFill>
            <a:schemeClr val="bg2"/>
          </a:solidFill>
        </a:ln>
      </dgm:spPr>
    </dgm:pt>
    <dgm:pt modelId="{6D7F9BE3-3008-4E5E-96F3-C71D72649902}" type="pres">
      <dgm:prSet presAssocID="{D423FB80-F2BD-4DDE-80B1-76F84FE09A02}" presName="ConnectorPoint" presStyleLbl="node1" presStyleIdx="0" presStyleCnt="6"/>
      <dgm:spPr>
        <a:prstGeom prst="ellipse">
          <a:avLst/>
        </a:prstGeom>
        <a:solidFill>
          <a:schemeClr val="accent1"/>
        </a:solidFill>
        <a:ln w="6350" cap="flat" cmpd="sng" algn="ctr">
          <a:noFill/>
          <a:prstDash val="solid"/>
          <a:miter lim="800000"/>
        </a:ln>
        <a:effectLst/>
      </dgm:spPr>
    </dgm:pt>
    <dgm:pt modelId="{02633C3C-6589-41FB-998C-85A7548107A4}" type="pres">
      <dgm:prSet presAssocID="{D423FB80-F2BD-4DDE-80B1-76F84FE09A02}" presName="EmptyPlaceHolder" presStyleCnt="0"/>
      <dgm:spPr/>
    </dgm:pt>
    <dgm:pt modelId="{41467129-B2CC-4E38-A5B2-56D30FA28409}" type="pres">
      <dgm:prSet presAssocID="{EBE862E1-9761-4AA7-AA00-BD79FA3B27DD}" presName="spaceBetweenRectangles" presStyleCnt="0"/>
      <dgm:spPr/>
    </dgm:pt>
    <dgm:pt modelId="{C7F26193-F277-4FC2-96E8-E896E5EFC9BC}" type="pres">
      <dgm:prSet presAssocID="{F01D5F9E-ABC5-4560-ACB4-E6CFBC60BFF2}" presName="composite" presStyleCnt="0"/>
      <dgm:spPr/>
    </dgm:pt>
    <dgm:pt modelId="{5C68C37A-C349-49AE-97A1-63D110D2C7D1}" type="pres">
      <dgm:prSet presAssocID="{F01D5F9E-ABC5-4560-ACB4-E6CFBC60BFF2}" presName="L1TextContainer" presStyleLbl="alignNode1" presStyleIdx="1" presStyleCnt="6">
        <dgm:presLayoutVars>
          <dgm:chMax val="1"/>
          <dgm:chPref val="1"/>
          <dgm:bulletEnabled val="1"/>
        </dgm:presLayoutVars>
      </dgm:prSet>
      <dgm:spPr>
        <a:xfrm>
          <a:off x="1683368" y="2480262"/>
          <a:ext cx="2643276" cy="522160"/>
        </a:xfrm>
        <a:prstGeom prst="rect">
          <a:avLst/>
        </a:prstGeom>
      </dgm:spPr>
    </dgm:pt>
    <dgm:pt modelId="{3E3F09C6-0C94-40B1-A308-6929444363D4}" type="pres">
      <dgm:prSet presAssocID="{F01D5F9E-ABC5-4560-ACB4-E6CFBC60BFF2}" presName="L2TextContainerWrapper" presStyleCnt="0">
        <dgm:presLayoutVars>
          <dgm:bulletEnabled val="1"/>
        </dgm:presLayoutVars>
      </dgm:prSet>
      <dgm:spPr/>
    </dgm:pt>
    <dgm:pt modelId="{A01D9671-7007-4F3F-98D6-A9730C5B45E4}" type="pres">
      <dgm:prSet presAssocID="{F01D5F9E-ABC5-4560-ACB4-E6CFBC60BFF2}" presName="L2TextContainer" presStyleLbl="bgAccFollowNode1" presStyleIdx="1" presStyleCnt="6"/>
      <dgm:spPr>
        <a:xfrm>
          <a:off x="1683368" y="3002423"/>
          <a:ext cx="2643276" cy="558956"/>
        </a:xfrm>
        <a:prstGeom prst="rect">
          <a:avLst/>
        </a:prstGeom>
      </dgm:spPr>
    </dgm:pt>
    <dgm:pt modelId="{65C95A24-31B5-46D2-BCB4-07372ABDD6F2}" type="pres">
      <dgm:prSet presAssocID="{F01D5F9E-ABC5-4560-ACB4-E6CFBC60BFF2}" presName="FlexibleEmptyPlaceHolder" presStyleCnt="0"/>
      <dgm:spPr/>
    </dgm:pt>
    <dgm:pt modelId="{D4347EDB-4883-4C4B-A672-6266C9702B5A}" type="pres">
      <dgm:prSet presAssocID="{F01D5F9E-ABC5-4560-ACB4-E6CFBC60BFF2}" presName="ConnectLine" presStyleLbl="sibTrans1D1" presStyleIdx="1" presStyleCnt="6"/>
      <dgm:spPr>
        <a:ln w="19050">
          <a:solidFill>
            <a:schemeClr val="bg2"/>
          </a:solidFill>
        </a:ln>
      </dgm:spPr>
    </dgm:pt>
    <dgm:pt modelId="{D10813CD-B7B7-4CC7-9B2D-B5AE3D30A4DA}" type="pres">
      <dgm:prSet presAssocID="{F01D5F9E-ABC5-4560-ACB4-E6CFBC60BFF2}" presName="ConnectorPoint" presStyleLbl="node1" presStyleIdx="1" presStyleCnt="6"/>
      <dgm:spPr>
        <a:prstGeom prst="ellipse">
          <a:avLst/>
        </a:prstGeom>
        <a:solidFill>
          <a:schemeClr val="accent1"/>
        </a:solidFill>
        <a:ln w="6350" cap="flat" cmpd="sng" algn="ctr">
          <a:noFill/>
          <a:prstDash val="solid"/>
          <a:miter lim="800000"/>
        </a:ln>
        <a:effectLst/>
      </dgm:spPr>
    </dgm:pt>
    <dgm:pt modelId="{143FACBA-FB69-402B-8D92-68DCE90EA86A}" type="pres">
      <dgm:prSet presAssocID="{F01D5F9E-ABC5-4560-ACB4-E6CFBC60BFF2}" presName="EmptyPlaceHolder" presStyleCnt="0"/>
      <dgm:spPr/>
    </dgm:pt>
    <dgm:pt modelId="{0587E036-7F91-482C-9B0A-860FD4CCD0E2}" type="pres">
      <dgm:prSet presAssocID="{36ABC0D0-B41E-401C-840C-2AFBE73989B4}" presName="spaceBetweenRectangles" presStyleCnt="0"/>
      <dgm:spPr/>
    </dgm:pt>
    <dgm:pt modelId="{795AD8F1-7B20-410C-90F4-2E04F4F4C93D}" type="pres">
      <dgm:prSet presAssocID="{454D56AF-0D14-43A4-A4AA-2274946C5116}" presName="composite" presStyleCnt="0"/>
      <dgm:spPr/>
    </dgm:pt>
    <dgm:pt modelId="{C5503B6E-C1DB-44F5-ABB8-38EF445ED1E8}" type="pres">
      <dgm:prSet presAssocID="{454D56AF-0D14-43A4-A4AA-2274946C5116}" presName="L1TextContainer" presStyleLbl="alignNode1" presStyleIdx="2" presStyleCnt="6">
        <dgm:presLayoutVars>
          <dgm:chMax val="1"/>
          <dgm:chPref val="1"/>
          <dgm:bulletEnabled val="1"/>
        </dgm:presLayoutVars>
      </dgm:prSet>
      <dgm:spPr/>
    </dgm:pt>
    <dgm:pt modelId="{FD7DE90B-3DDE-4250-BB93-6AFB95DB30C9}" type="pres">
      <dgm:prSet presAssocID="{454D56AF-0D14-43A4-A4AA-2274946C5116}" presName="L2TextContainerWrapper" presStyleCnt="0">
        <dgm:presLayoutVars>
          <dgm:bulletEnabled val="1"/>
        </dgm:presLayoutVars>
      </dgm:prSet>
      <dgm:spPr/>
    </dgm:pt>
    <dgm:pt modelId="{04897CD2-CF6F-4A55-8E79-1E7393B07B06}" type="pres">
      <dgm:prSet presAssocID="{454D56AF-0D14-43A4-A4AA-2274946C5116}" presName="L2TextContainer" presStyleLbl="bgAccFollowNode1" presStyleIdx="2" presStyleCnt="6"/>
      <dgm:spPr>
        <a:xfrm>
          <a:off x="3185230" y="658439"/>
          <a:ext cx="2643276" cy="690475"/>
        </a:xfrm>
        <a:prstGeom prst="rect">
          <a:avLst/>
        </a:prstGeom>
      </dgm:spPr>
    </dgm:pt>
    <dgm:pt modelId="{30F499EF-86B9-43D4-9E36-2ADCD18D3C55}" type="pres">
      <dgm:prSet presAssocID="{454D56AF-0D14-43A4-A4AA-2274946C5116}" presName="FlexibleEmptyPlaceHolder" presStyleCnt="0"/>
      <dgm:spPr/>
    </dgm:pt>
    <dgm:pt modelId="{73ACB8E4-FFC1-49E5-BB46-1EBD63F3BF67}" type="pres">
      <dgm:prSet presAssocID="{454D56AF-0D14-43A4-A4AA-2274946C5116}" presName="ConnectLine" presStyleLbl="sibTrans1D1" presStyleIdx="2" presStyleCnt="6"/>
      <dgm:spPr>
        <a:ln w="19050">
          <a:solidFill>
            <a:schemeClr val="bg2"/>
          </a:solidFill>
        </a:ln>
      </dgm:spPr>
    </dgm:pt>
    <dgm:pt modelId="{FE89438A-B301-4219-9492-D30967496E8F}" type="pres">
      <dgm:prSet presAssocID="{454D56AF-0D14-43A4-A4AA-2274946C5116}" presName="ConnectorPoint" presStyleLbl="node1" presStyleIdx="2" presStyleCnt="6"/>
      <dgm:spPr>
        <a:prstGeom prst="ellipse">
          <a:avLst/>
        </a:prstGeom>
        <a:solidFill>
          <a:schemeClr val="accent1"/>
        </a:solidFill>
        <a:ln w="6350" cap="flat" cmpd="sng" algn="ctr">
          <a:noFill/>
          <a:prstDash val="solid"/>
          <a:miter lim="800000"/>
        </a:ln>
        <a:effectLst/>
      </dgm:spPr>
    </dgm:pt>
    <dgm:pt modelId="{80E00C49-A058-42B1-B4A9-8FC8989D4F58}" type="pres">
      <dgm:prSet presAssocID="{454D56AF-0D14-43A4-A4AA-2274946C5116}" presName="EmptyPlaceHolder" presStyleCnt="0"/>
      <dgm:spPr/>
    </dgm:pt>
    <dgm:pt modelId="{396E0C2C-79C3-4FCA-B5E5-8B3C2758C30F}" type="pres">
      <dgm:prSet presAssocID="{511F28C0-50D9-4CBB-862C-2AD0ACC17105}" presName="spaceBetweenRectangles" presStyleCnt="0"/>
      <dgm:spPr/>
    </dgm:pt>
    <dgm:pt modelId="{866B658A-D972-4AD8-A7E6-4082FD2CB001}" type="pres">
      <dgm:prSet presAssocID="{A7F4784E-75AE-4F03-B342-C71355D1ACCF}" presName="composite" presStyleCnt="0"/>
      <dgm:spPr/>
    </dgm:pt>
    <dgm:pt modelId="{CBCB6B30-5D46-4B19-B9DE-C0B7FB057712}" type="pres">
      <dgm:prSet presAssocID="{A7F4784E-75AE-4F03-B342-C71355D1ACCF}" presName="L1TextContainer" presStyleLbl="alignNode1" presStyleIdx="3" presStyleCnt="6">
        <dgm:presLayoutVars>
          <dgm:chMax val="1"/>
          <dgm:chPref val="1"/>
          <dgm:bulletEnabled val="1"/>
        </dgm:presLayoutVars>
      </dgm:prSet>
      <dgm:spPr>
        <a:xfrm>
          <a:off x="4687092" y="2480262"/>
          <a:ext cx="2643276" cy="522160"/>
        </a:xfrm>
        <a:prstGeom prst="rect">
          <a:avLst/>
        </a:prstGeom>
      </dgm:spPr>
    </dgm:pt>
    <dgm:pt modelId="{746F6004-1265-4B16-B698-179F0477DB3D}" type="pres">
      <dgm:prSet presAssocID="{A7F4784E-75AE-4F03-B342-C71355D1ACCF}" presName="L2TextContainerWrapper" presStyleCnt="0">
        <dgm:presLayoutVars>
          <dgm:bulletEnabled val="1"/>
        </dgm:presLayoutVars>
      </dgm:prSet>
      <dgm:spPr/>
    </dgm:pt>
    <dgm:pt modelId="{95B1E40E-26D9-44C8-A99F-14EA44505DF3}" type="pres">
      <dgm:prSet presAssocID="{A7F4784E-75AE-4F03-B342-C71355D1ACCF}" presName="L2TextContainer" presStyleLbl="bgAccFollowNode1" presStyleIdx="3" presStyleCnt="6"/>
      <dgm:spPr>
        <a:xfrm>
          <a:off x="4687092" y="3002423"/>
          <a:ext cx="2643276" cy="871314"/>
        </a:xfrm>
        <a:prstGeom prst="rect">
          <a:avLst/>
        </a:prstGeom>
      </dgm:spPr>
    </dgm:pt>
    <dgm:pt modelId="{752FC6D6-93A6-414C-B65D-6F2858E07E0C}" type="pres">
      <dgm:prSet presAssocID="{A7F4784E-75AE-4F03-B342-C71355D1ACCF}" presName="FlexibleEmptyPlaceHolder" presStyleCnt="0"/>
      <dgm:spPr/>
    </dgm:pt>
    <dgm:pt modelId="{BBBD3B06-9C30-48DB-A77E-5A358B1C6E78}" type="pres">
      <dgm:prSet presAssocID="{A7F4784E-75AE-4F03-B342-C71355D1ACCF}" presName="ConnectLine" presStyleLbl="sibTrans1D1" presStyleIdx="3" presStyleCnt="6"/>
      <dgm:spPr>
        <a:ln w="19050">
          <a:solidFill>
            <a:schemeClr val="bg2"/>
          </a:solidFill>
        </a:ln>
      </dgm:spPr>
    </dgm:pt>
    <dgm:pt modelId="{C574381E-6C24-436D-B265-4BCFEFA46591}" type="pres">
      <dgm:prSet presAssocID="{A7F4784E-75AE-4F03-B342-C71355D1ACCF}" presName="ConnectorPoint" presStyleLbl="node1" presStyleIdx="3" presStyleCnt="6"/>
      <dgm:spPr>
        <a:prstGeom prst="ellipse">
          <a:avLst/>
        </a:prstGeom>
        <a:solidFill>
          <a:schemeClr val="accent1"/>
        </a:solidFill>
        <a:ln w="6350" cap="flat" cmpd="sng" algn="ctr">
          <a:noFill/>
          <a:prstDash val="solid"/>
          <a:miter lim="800000"/>
        </a:ln>
        <a:effectLst/>
      </dgm:spPr>
    </dgm:pt>
    <dgm:pt modelId="{CC7E7566-0B46-4E0A-B951-BFE404664D2C}" type="pres">
      <dgm:prSet presAssocID="{A7F4784E-75AE-4F03-B342-C71355D1ACCF}" presName="EmptyPlaceHolder" presStyleCnt="0"/>
      <dgm:spPr/>
    </dgm:pt>
    <dgm:pt modelId="{F50C4635-5C0A-4C07-B5AD-BABD96009847}" type="pres">
      <dgm:prSet presAssocID="{3078DB00-0C2A-4587-8661-74E5E36CBCA7}" presName="spaceBetweenRectangles" presStyleCnt="0"/>
      <dgm:spPr/>
    </dgm:pt>
    <dgm:pt modelId="{5667DB6C-E90F-44DB-BFD7-8570D48D28D4}" type="pres">
      <dgm:prSet presAssocID="{A59C9EB4-4836-41EA-88FC-E68E29755DEF}" presName="composite" presStyleCnt="0"/>
      <dgm:spPr/>
    </dgm:pt>
    <dgm:pt modelId="{88F6D506-033B-4CA4-9572-41E373A6B43C}" type="pres">
      <dgm:prSet presAssocID="{A59C9EB4-4836-41EA-88FC-E68E29755DEF}" presName="L1TextContainer" presStyleLbl="alignNode1" presStyleIdx="4" presStyleCnt="6">
        <dgm:presLayoutVars>
          <dgm:chMax val="1"/>
          <dgm:chPref val="1"/>
          <dgm:bulletEnabled val="1"/>
        </dgm:presLayoutVars>
      </dgm:prSet>
      <dgm:spPr/>
    </dgm:pt>
    <dgm:pt modelId="{E3303ED6-54B9-4518-AD7C-3197102106EF}" type="pres">
      <dgm:prSet presAssocID="{A59C9EB4-4836-41EA-88FC-E68E29755DEF}" presName="L2TextContainerWrapper" presStyleCnt="0">
        <dgm:presLayoutVars>
          <dgm:bulletEnabled val="1"/>
        </dgm:presLayoutVars>
      </dgm:prSet>
      <dgm:spPr/>
    </dgm:pt>
    <dgm:pt modelId="{FE14A9FC-66E7-4679-B63E-054F98E59204}" type="pres">
      <dgm:prSet presAssocID="{A59C9EB4-4836-41EA-88FC-E68E29755DEF}" presName="L2TextContainer" presStyleLbl="bgAccFollowNode1" presStyleIdx="4" presStyleCnt="6"/>
      <dgm:spPr>
        <a:xfrm>
          <a:off x="6188954" y="477600"/>
          <a:ext cx="2643276" cy="871314"/>
        </a:xfrm>
        <a:prstGeom prst="rect">
          <a:avLst/>
        </a:prstGeom>
      </dgm:spPr>
    </dgm:pt>
    <dgm:pt modelId="{8F1DAFAE-685A-4EC1-8FC0-2EE182F59B78}" type="pres">
      <dgm:prSet presAssocID="{A59C9EB4-4836-41EA-88FC-E68E29755DEF}" presName="FlexibleEmptyPlaceHolder" presStyleCnt="0"/>
      <dgm:spPr/>
    </dgm:pt>
    <dgm:pt modelId="{4702B22B-8EB6-4454-9F8E-9A963F32B8A1}" type="pres">
      <dgm:prSet presAssocID="{A59C9EB4-4836-41EA-88FC-E68E29755DEF}" presName="ConnectLine" presStyleLbl="sibTrans1D1" presStyleIdx="4" presStyleCnt="6"/>
      <dgm:spPr>
        <a:ln w="19050">
          <a:solidFill>
            <a:schemeClr val="bg2"/>
          </a:solidFill>
        </a:ln>
      </dgm:spPr>
    </dgm:pt>
    <dgm:pt modelId="{F2E81385-B138-4A59-9452-A3C9AC4F2012}" type="pres">
      <dgm:prSet presAssocID="{A59C9EB4-4836-41EA-88FC-E68E29755DEF}" presName="ConnectorPoint" presStyleLbl="node1" presStyleIdx="4" presStyleCnt="6"/>
      <dgm:spPr>
        <a:prstGeom prst="ellipse">
          <a:avLst/>
        </a:prstGeom>
        <a:solidFill>
          <a:schemeClr val="accent1"/>
        </a:solidFill>
        <a:ln w="6350" cap="flat" cmpd="sng" algn="ctr">
          <a:solidFill>
            <a:schemeClr val="accent1"/>
          </a:solidFill>
          <a:prstDash val="solid"/>
          <a:miter lim="800000"/>
        </a:ln>
        <a:effectLst/>
      </dgm:spPr>
    </dgm:pt>
    <dgm:pt modelId="{00C34F8E-67EA-485C-B754-5C6C9BC871C5}" type="pres">
      <dgm:prSet presAssocID="{A59C9EB4-4836-41EA-88FC-E68E29755DEF}" presName="EmptyPlaceHolder" presStyleCnt="0"/>
      <dgm:spPr/>
    </dgm:pt>
    <dgm:pt modelId="{6A032B79-7E9D-6449-9DBE-B52D48D2C24C}" type="pres">
      <dgm:prSet presAssocID="{62C75627-0A71-4E35-B62B-749D8AB3C189}" presName="spaceBetweenRectangles" presStyleCnt="0"/>
      <dgm:spPr/>
    </dgm:pt>
    <dgm:pt modelId="{FB4C55AF-1FC8-D847-A81D-FD6076CF99FA}" type="pres">
      <dgm:prSet presAssocID="{2B9BA1B0-0F35-9C4A-99EC-D4733E199F86}" presName="composite" presStyleCnt="0"/>
      <dgm:spPr/>
    </dgm:pt>
    <dgm:pt modelId="{18C86C4E-90DF-E145-9C47-5EC3E60B3300}" type="pres">
      <dgm:prSet presAssocID="{2B9BA1B0-0F35-9C4A-99EC-D4733E199F86}" presName="L1TextContainer" presStyleLbl="alignNode1" presStyleIdx="5" presStyleCnt="6">
        <dgm:presLayoutVars>
          <dgm:chMax val="1"/>
          <dgm:chPref val="1"/>
          <dgm:bulletEnabled val="1"/>
        </dgm:presLayoutVars>
      </dgm:prSet>
      <dgm:spPr>
        <a:prstGeom prst="rect">
          <a:avLst/>
        </a:prstGeom>
      </dgm:spPr>
    </dgm:pt>
    <dgm:pt modelId="{373DD678-FA32-2A4D-A52F-05311E302012}" type="pres">
      <dgm:prSet presAssocID="{2B9BA1B0-0F35-9C4A-99EC-D4733E199F86}" presName="L2TextContainerWrapper" presStyleCnt="0">
        <dgm:presLayoutVars>
          <dgm:bulletEnabled val="1"/>
        </dgm:presLayoutVars>
      </dgm:prSet>
      <dgm:spPr/>
    </dgm:pt>
    <dgm:pt modelId="{BCE14871-6861-F044-AA47-5A96757A7826}" type="pres">
      <dgm:prSet presAssocID="{2B9BA1B0-0F35-9C4A-99EC-D4733E199F86}" presName="L2TextContainer" presStyleLbl="bgAccFollowNode1" presStyleIdx="5" presStyleCnt="6"/>
      <dgm:spPr>
        <a:prstGeom prst="rect">
          <a:avLst/>
        </a:prstGeom>
      </dgm:spPr>
    </dgm:pt>
    <dgm:pt modelId="{E625CBB3-AC07-7641-8764-341AC0711A0B}" type="pres">
      <dgm:prSet presAssocID="{2B9BA1B0-0F35-9C4A-99EC-D4733E199F86}" presName="FlexibleEmptyPlaceHolder" presStyleCnt="0"/>
      <dgm:spPr/>
    </dgm:pt>
    <dgm:pt modelId="{A638452F-AF82-384E-B536-0A0EE8F6F2A5}" type="pres">
      <dgm:prSet presAssocID="{2B9BA1B0-0F35-9C4A-99EC-D4733E199F86}" presName="ConnectLine" presStyleLbl="sibTrans1D1" presStyleIdx="5" presStyleCnt="6"/>
      <dgm:spPr/>
    </dgm:pt>
    <dgm:pt modelId="{BA463544-83DC-2846-A01E-11159DDA998B}" type="pres">
      <dgm:prSet presAssocID="{2B9BA1B0-0F35-9C4A-99EC-D4733E199F86}" presName="ConnectorPoint" presStyleLbl="node1" presStyleIdx="5"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12D534B8-2FF1-2D4B-AF62-6460FD7E8E94}" type="pres">
      <dgm:prSet presAssocID="{2B9BA1B0-0F35-9C4A-99EC-D4733E199F86}" presName="EmptyPlaceHolder" presStyleCnt="0"/>
      <dgm:spPr/>
    </dgm:pt>
  </dgm:ptLst>
  <dgm:cxnLst>
    <dgm:cxn modelId="{EADCFF1E-172D-4C2D-BDB4-9D2B19597296}" type="presOf" srcId="{47BE8E0B-496B-44FC-825E-C2A10D821DC9}" destId="{A01D9671-7007-4F3F-98D6-A9730C5B45E4}" srcOrd="0" destOrd="0" presId="urn:microsoft.com/office/officeart/2017/3/layout/HorizontalLabelsTimeline"/>
    <dgm:cxn modelId="{C2A8B52A-540B-46B5-A43B-27FAF06A13EF}" srcId="{FF3CD410-5E2E-4080-A893-907D31D22CB3}" destId="{A59C9EB4-4836-41EA-88FC-E68E29755DEF}" srcOrd="4" destOrd="0" parTransId="{C486CA18-5D6B-49AD-B92C-52313E993EC5}" sibTransId="{62C75627-0A71-4E35-B62B-749D8AB3C189}"/>
    <dgm:cxn modelId="{5A3B2130-5035-4E61-92B1-343AA432C9DF}" srcId="{FF3CD410-5E2E-4080-A893-907D31D22CB3}" destId="{454D56AF-0D14-43A4-A4AA-2274946C5116}" srcOrd="2" destOrd="0" parTransId="{340931FA-0A09-49B9-99A7-6650F93FDC08}" sibTransId="{511F28C0-50D9-4CBB-862C-2AD0ACC17105}"/>
    <dgm:cxn modelId="{33DFDD33-182D-44AF-9877-B1DCECE3CC9D}" srcId="{FF3CD410-5E2E-4080-A893-907D31D22CB3}" destId="{A7F4784E-75AE-4F03-B342-C71355D1ACCF}" srcOrd="3" destOrd="0" parTransId="{E8170CB0-7D27-4024-BF4D-F79F86202313}" sibTransId="{3078DB00-0C2A-4587-8661-74E5E36CBCA7}"/>
    <dgm:cxn modelId="{60A97835-9EDD-F94C-AD54-FA90EA8C020D}" srcId="{FF3CD410-5E2E-4080-A893-907D31D22CB3}" destId="{2B9BA1B0-0F35-9C4A-99EC-D4733E199F86}" srcOrd="5" destOrd="0" parTransId="{5284B81E-BE14-E54A-9109-2EDE7BA2B277}" sibTransId="{E75D35CC-34AC-674B-B0E3-452CD6A783F3}"/>
    <dgm:cxn modelId="{C436E05B-3981-4E5A-BD66-5DBD06BC52A1}" type="presOf" srcId="{F01D5F9E-ABC5-4560-ACB4-E6CFBC60BFF2}" destId="{5C68C37A-C349-49AE-97A1-63D110D2C7D1}" srcOrd="0" destOrd="0" presId="urn:microsoft.com/office/officeart/2017/3/layout/HorizontalLabelsTimeline"/>
    <dgm:cxn modelId="{4B61AF65-3991-4A24-9475-D4AA0127738F}" srcId="{FF3CD410-5E2E-4080-A893-907D31D22CB3}" destId="{F01D5F9E-ABC5-4560-ACB4-E6CFBC60BFF2}" srcOrd="1" destOrd="0" parTransId="{FEAC3315-4B36-4E3C-89B3-70A50C7F13CC}" sibTransId="{36ABC0D0-B41E-401C-840C-2AFBE73989B4}"/>
    <dgm:cxn modelId="{24FE186F-F804-46F5-9C2D-96C1655A06BB}" type="presOf" srcId="{FF3CD410-5E2E-4080-A893-907D31D22CB3}" destId="{687CC7BD-79EF-4A0F-BDD3-809BFA49E6BE}" srcOrd="0" destOrd="0" presId="urn:microsoft.com/office/officeart/2017/3/layout/HorizontalLabelsTimeline"/>
    <dgm:cxn modelId="{B878A076-DA87-8C41-901C-D495AB0497CD}" type="presOf" srcId="{2B9BA1B0-0F35-9C4A-99EC-D4733E199F86}" destId="{18C86C4E-90DF-E145-9C47-5EC3E60B3300}" srcOrd="0" destOrd="0" presId="urn:microsoft.com/office/officeart/2017/3/layout/HorizontalLabelsTimeline"/>
    <dgm:cxn modelId="{B9B38C7F-D679-4A39-B742-6501D3961044}" srcId="{454D56AF-0D14-43A4-A4AA-2274946C5116}" destId="{3280BE73-5C4D-4941-9102-E5930904556F}" srcOrd="0" destOrd="0" parTransId="{596FE3BE-79D4-47E4-8416-EDF8385B1DE9}" sibTransId="{8E22D1FB-CF90-47F0-B06E-C66C75D54226}"/>
    <dgm:cxn modelId="{6105DF82-157E-9949-B00E-66FE2394E17F}" srcId="{2B9BA1B0-0F35-9C4A-99EC-D4733E199F86}" destId="{6E9ACEE7-43B3-8840-9976-C382F0E29BC2}" srcOrd="0" destOrd="0" parTransId="{F378E5CB-39C2-C740-B9FA-18D8D47C6845}" sibTransId="{3A348146-B6B5-D643-A345-BB1A505FCD9E}"/>
    <dgm:cxn modelId="{59B27383-B045-4BF7-93D0-B9D2CB156BC5}" type="presOf" srcId="{1827863D-2FA1-48D1-81C4-0E7D31ADB47E}" destId="{95B1E40E-26D9-44C8-A99F-14EA44505DF3}" srcOrd="0" destOrd="0" presId="urn:microsoft.com/office/officeart/2017/3/layout/HorizontalLabelsTimeline"/>
    <dgm:cxn modelId="{270F1A8F-053B-4B29-B86C-B8D01B394942}" type="presOf" srcId="{CF564C6C-7771-4FD5-B851-B5B84730268F}" destId="{FE14A9FC-66E7-4679-B63E-054F98E59204}" srcOrd="0" destOrd="0" presId="urn:microsoft.com/office/officeart/2017/3/layout/HorizontalLabelsTimeline"/>
    <dgm:cxn modelId="{47F4D29A-7D65-4C2F-8677-61780F0F1118}" srcId="{F01D5F9E-ABC5-4560-ACB4-E6CFBC60BFF2}" destId="{47BE8E0B-496B-44FC-825E-C2A10D821DC9}" srcOrd="0" destOrd="0" parTransId="{26C37286-A207-4C3A-8F03-B64C4EB72DB8}" sibTransId="{258C30B8-1EDE-458F-9BAB-BD0E5C8E1BF9}"/>
    <dgm:cxn modelId="{68D35F9D-DABF-4E5A-94D4-F988D8E84907}" srcId="{D423FB80-F2BD-4DDE-80B1-76F84FE09A02}" destId="{245E128E-7700-4C91-9411-CDD1DCA94D67}" srcOrd="0" destOrd="0" parTransId="{B4D95EBA-0423-4AFA-B379-E030341B1F23}" sibTransId="{4963BA97-D4C5-477B-9B0D-68DB38F61579}"/>
    <dgm:cxn modelId="{2C87A39F-871C-45C6-8C22-A8C358151D70}" type="presOf" srcId="{A7F4784E-75AE-4F03-B342-C71355D1ACCF}" destId="{CBCB6B30-5D46-4B19-B9DE-C0B7FB057712}" srcOrd="0" destOrd="0" presId="urn:microsoft.com/office/officeart/2017/3/layout/HorizontalLabelsTimeline"/>
    <dgm:cxn modelId="{078029A2-947D-4D6B-B786-5B31CB659BA9}" type="presOf" srcId="{A59C9EB4-4836-41EA-88FC-E68E29755DEF}" destId="{88F6D506-033B-4CA4-9572-41E373A6B43C}" srcOrd="0" destOrd="0" presId="urn:microsoft.com/office/officeart/2017/3/layout/HorizontalLabelsTimeline"/>
    <dgm:cxn modelId="{7749B4AD-5089-49E7-8F6B-1B2382C9B50E}" srcId="{A7F4784E-75AE-4F03-B342-C71355D1ACCF}" destId="{1827863D-2FA1-48D1-81C4-0E7D31ADB47E}" srcOrd="0" destOrd="0" parTransId="{B426C98F-7250-4E9E-84CB-E9FC83F8CB06}" sibTransId="{D0D7EB30-49F6-43D6-AF40-1B9302B3ADF0}"/>
    <dgm:cxn modelId="{5BF3B7B1-A779-4E2D-8625-77DE0CA38FEE}" srcId="{FF3CD410-5E2E-4080-A893-907D31D22CB3}" destId="{D423FB80-F2BD-4DDE-80B1-76F84FE09A02}" srcOrd="0" destOrd="0" parTransId="{9B1CA3FF-D252-4AF5-8F50-CFC93ACA9175}" sibTransId="{EBE862E1-9761-4AA7-AA00-BD79FA3B27DD}"/>
    <dgm:cxn modelId="{F68895C0-3F1F-4678-B72B-DB82A8D7873D}" type="presOf" srcId="{245E128E-7700-4C91-9411-CDD1DCA94D67}" destId="{255B3FC7-BD87-4810-87ED-7952D0F23157}" srcOrd="0" destOrd="0" presId="urn:microsoft.com/office/officeart/2017/3/layout/HorizontalLabelsTimeline"/>
    <dgm:cxn modelId="{E4FD4CD0-7ACD-5646-824D-D7D3E2A3539F}" type="presOf" srcId="{6E9ACEE7-43B3-8840-9976-C382F0E29BC2}" destId="{BCE14871-6861-F044-AA47-5A96757A7826}" srcOrd="0" destOrd="0" presId="urn:microsoft.com/office/officeart/2017/3/layout/HorizontalLabelsTimeline"/>
    <dgm:cxn modelId="{186572D2-DD3E-469C-B4C6-FC405845D66C}" type="presOf" srcId="{3280BE73-5C4D-4941-9102-E5930904556F}" destId="{04897CD2-CF6F-4A55-8E79-1E7393B07B06}" srcOrd="0" destOrd="0" presId="urn:microsoft.com/office/officeart/2017/3/layout/HorizontalLabelsTimeline"/>
    <dgm:cxn modelId="{0850A4D5-F517-4BE2-AE27-9281E3729461}" type="presOf" srcId="{454D56AF-0D14-43A4-A4AA-2274946C5116}" destId="{C5503B6E-C1DB-44F5-ABB8-38EF445ED1E8}" srcOrd="0" destOrd="0" presId="urn:microsoft.com/office/officeart/2017/3/layout/HorizontalLabelsTimeline"/>
    <dgm:cxn modelId="{5F80C7E1-A7BD-418E-A665-3DAF3DEDF5A4}" srcId="{A59C9EB4-4836-41EA-88FC-E68E29755DEF}" destId="{CF564C6C-7771-4FD5-B851-B5B84730268F}" srcOrd="0" destOrd="0" parTransId="{5A57A755-D716-4DC9-9A51-20693042AFC8}" sibTransId="{024A7FBC-BB10-4242-BAF3-82678A4C13DA}"/>
    <dgm:cxn modelId="{FAEC57FD-E661-46F9-8FC2-72568E9086CE}" type="presOf" srcId="{D423FB80-F2BD-4DDE-80B1-76F84FE09A02}" destId="{64E37A6A-8F95-4F28-92FC-1FE8089D7DAF}" srcOrd="0" destOrd="0" presId="urn:microsoft.com/office/officeart/2017/3/layout/HorizontalLabelsTimeline"/>
    <dgm:cxn modelId="{41A1825C-6B33-4866-A7F1-A86BC36862B3}" type="presParOf" srcId="{687CC7BD-79EF-4A0F-BDD3-809BFA49E6BE}" destId="{6168B371-2815-4661-9209-F8A29814ADCC}" srcOrd="0" destOrd="0" presId="urn:microsoft.com/office/officeart/2017/3/layout/HorizontalLabelsTimeline"/>
    <dgm:cxn modelId="{281FC94C-5AAC-413C-803D-BB6EEF9AD3A6}" type="presParOf" srcId="{687CC7BD-79EF-4A0F-BDD3-809BFA49E6BE}" destId="{4C5F54B5-504F-4069-AF1D-9A370FBD268C}" srcOrd="1" destOrd="0" presId="urn:microsoft.com/office/officeart/2017/3/layout/HorizontalLabelsTimeline"/>
    <dgm:cxn modelId="{CFDEA283-4601-4089-8563-A85225CFEF1D}" type="presParOf" srcId="{4C5F54B5-504F-4069-AF1D-9A370FBD268C}" destId="{34539F78-7536-446A-B749-4315D26F2C4E}" srcOrd="0" destOrd="0" presId="urn:microsoft.com/office/officeart/2017/3/layout/HorizontalLabelsTimeline"/>
    <dgm:cxn modelId="{8A5756AD-D676-4F95-8A8A-CDE3EA13E14C}" type="presParOf" srcId="{34539F78-7536-446A-B749-4315D26F2C4E}" destId="{64E37A6A-8F95-4F28-92FC-1FE8089D7DAF}" srcOrd="0" destOrd="0" presId="urn:microsoft.com/office/officeart/2017/3/layout/HorizontalLabelsTimeline"/>
    <dgm:cxn modelId="{C64DD621-F766-410D-81AE-A692FE379207}" type="presParOf" srcId="{34539F78-7536-446A-B749-4315D26F2C4E}" destId="{301B11E7-9AB9-40DA-A950-87C47281308D}" srcOrd="1" destOrd="0" presId="urn:microsoft.com/office/officeart/2017/3/layout/HorizontalLabelsTimeline"/>
    <dgm:cxn modelId="{72141621-AC11-4C6D-A617-B6CF19C76AAE}" type="presParOf" srcId="{301B11E7-9AB9-40DA-A950-87C47281308D}" destId="{255B3FC7-BD87-4810-87ED-7952D0F23157}" srcOrd="0" destOrd="0" presId="urn:microsoft.com/office/officeart/2017/3/layout/HorizontalLabelsTimeline"/>
    <dgm:cxn modelId="{C728B947-ADB2-406E-9206-93298476CEFD}" type="presParOf" srcId="{301B11E7-9AB9-40DA-A950-87C47281308D}" destId="{4B545162-9690-412E-B970-54DA905B44AF}" srcOrd="1" destOrd="0" presId="urn:microsoft.com/office/officeart/2017/3/layout/HorizontalLabelsTimeline"/>
    <dgm:cxn modelId="{9B7FD2A9-25B9-477B-AC6A-FE14BD3BFF32}" type="presParOf" srcId="{34539F78-7536-446A-B749-4315D26F2C4E}" destId="{DF478A7F-4668-4E0A-86F7-C1205CF5AA73}" srcOrd="2" destOrd="0" presId="urn:microsoft.com/office/officeart/2017/3/layout/HorizontalLabelsTimeline"/>
    <dgm:cxn modelId="{A1F8B173-85E4-4ED9-BFF5-CF116D6F7CE3}" type="presParOf" srcId="{34539F78-7536-446A-B749-4315D26F2C4E}" destId="{6D7F9BE3-3008-4E5E-96F3-C71D72649902}" srcOrd="3" destOrd="0" presId="urn:microsoft.com/office/officeart/2017/3/layout/HorizontalLabelsTimeline"/>
    <dgm:cxn modelId="{74F580D4-41FC-4B1B-82E4-22FCC2246045}" type="presParOf" srcId="{34539F78-7536-446A-B749-4315D26F2C4E}" destId="{02633C3C-6589-41FB-998C-85A7548107A4}" srcOrd="4" destOrd="0" presId="urn:microsoft.com/office/officeart/2017/3/layout/HorizontalLabelsTimeline"/>
    <dgm:cxn modelId="{ACB72553-49A5-440C-B1C8-D7D8CFF44BD6}" type="presParOf" srcId="{4C5F54B5-504F-4069-AF1D-9A370FBD268C}" destId="{41467129-B2CC-4E38-A5B2-56D30FA28409}" srcOrd="1" destOrd="0" presId="urn:microsoft.com/office/officeart/2017/3/layout/HorizontalLabelsTimeline"/>
    <dgm:cxn modelId="{25113ECB-44A4-43A3-B2D0-D47302F35B26}" type="presParOf" srcId="{4C5F54B5-504F-4069-AF1D-9A370FBD268C}" destId="{C7F26193-F277-4FC2-96E8-E896E5EFC9BC}" srcOrd="2" destOrd="0" presId="urn:microsoft.com/office/officeart/2017/3/layout/HorizontalLabelsTimeline"/>
    <dgm:cxn modelId="{AEF2036D-29F6-4431-8357-64776A18B655}" type="presParOf" srcId="{C7F26193-F277-4FC2-96E8-E896E5EFC9BC}" destId="{5C68C37A-C349-49AE-97A1-63D110D2C7D1}" srcOrd="0" destOrd="0" presId="urn:microsoft.com/office/officeart/2017/3/layout/HorizontalLabelsTimeline"/>
    <dgm:cxn modelId="{51F9D33C-AECD-4F33-B2DA-43CF6B93002F}" type="presParOf" srcId="{C7F26193-F277-4FC2-96E8-E896E5EFC9BC}" destId="{3E3F09C6-0C94-40B1-A308-6929444363D4}" srcOrd="1" destOrd="0" presId="urn:microsoft.com/office/officeart/2017/3/layout/HorizontalLabelsTimeline"/>
    <dgm:cxn modelId="{17B9A51D-D490-4C54-B91D-5CD40783571D}" type="presParOf" srcId="{3E3F09C6-0C94-40B1-A308-6929444363D4}" destId="{A01D9671-7007-4F3F-98D6-A9730C5B45E4}" srcOrd="0" destOrd="0" presId="urn:microsoft.com/office/officeart/2017/3/layout/HorizontalLabelsTimeline"/>
    <dgm:cxn modelId="{A6AAA60B-E979-47B8-A997-DB62C715690F}" type="presParOf" srcId="{3E3F09C6-0C94-40B1-A308-6929444363D4}" destId="{65C95A24-31B5-46D2-BCB4-07372ABDD6F2}" srcOrd="1" destOrd="0" presId="urn:microsoft.com/office/officeart/2017/3/layout/HorizontalLabelsTimeline"/>
    <dgm:cxn modelId="{05694172-1DAF-4D9C-BBD9-0794366FCD56}" type="presParOf" srcId="{C7F26193-F277-4FC2-96E8-E896E5EFC9BC}" destId="{D4347EDB-4883-4C4B-A672-6266C9702B5A}" srcOrd="2" destOrd="0" presId="urn:microsoft.com/office/officeart/2017/3/layout/HorizontalLabelsTimeline"/>
    <dgm:cxn modelId="{BC9943FE-1230-4FDB-A7D8-898D013B9350}" type="presParOf" srcId="{C7F26193-F277-4FC2-96E8-E896E5EFC9BC}" destId="{D10813CD-B7B7-4CC7-9B2D-B5AE3D30A4DA}" srcOrd="3" destOrd="0" presId="urn:microsoft.com/office/officeart/2017/3/layout/HorizontalLabelsTimeline"/>
    <dgm:cxn modelId="{084C9897-3EE7-44CF-9F38-C9A562B67975}" type="presParOf" srcId="{C7F26193-F277-4FC2-96E8-E896E5EFC9BC}" destId="{143FACBA-FB69-402B-8D92-68DCE90EA86A}" srcOrd="4" destOrd="0" presId="urn:microsoft.com/office/officeart/2017/3/layout/HorizontalLabelsTimeline"/>
    <dgm:cxn modelId="{3DFFAC5F-0847-4E2F-A4CD-4FB95268ED8C}" type="presParOf" srcId="{4C5F54B5-504F-4069-AF1D-9A370FBD268C}" destId="{0587E036-7F91-482C-9B0A-860FD4CCD0E2}" srcOrd="3" destOrd="0" presId="urn:microsoft.com/office/officeart/2017/3/layout/HorizontalLabelsTimeline"/>
    <dgm:cxn modelId="{0C2CFEA1-3FB4-47D5-BA0C-2B2C20EB640F}" type="presParOf" srcId="{4C5F54B5-504F-4069-AF1D-9A370FBD268C}" destId="{795AD8F1-7B20-410C-90F4-2E04F4F4C93D}" srcOrd="4" destOrd="0" presId="urn:microsoft.com/office/officeart/2017/3/layout/HorizontalLabelsTimeline"/>
    <dgm:cxn modelId="{5EA692BD-507A-40EE-B699-B1F92E600F62}" type="presParOf" srcId="{795AD8F1-7B20-410C-90F4-2E04F4F4C93D}" destId="{C5503B6E-C1DB-44F5-ABB8-38EF445ED1E8}" srcOrd="0" destOrd="0" presId="urn:microsoft.com/office/officeart/2017/3/layout/HorizontalLabelsTimeline"/>
    <dgm:cxn modelId="{84215AA0-8ED4-45B6-8451-521906DE0059}" type="presParOf" srcId="{795AD8F1-7B20-410C-90F4-2E04F4F4C93D}" destId="{FD7DE90B-3DDE-4250-BB93-6AFB95DB30C9}" srcOrd="1" destOrd="0" presId="urn:microsoft.com/office/officeart/2017/3/layout/HorizontalLabelsTimeline"/>
    <dgm:cxn modelId="{CD1AF92D-7CB7-4156-9C24-3DD50EA4D129}" type="presParOf" srcId="{FD7DE90B-3DDE-4250-BB93-6AFB95DB30C9}" destId="{04897CD2-CF6F-4A55-8E79-1E7393B07B06}" srcOrd="0" destOrd="0" presId="urn:microsoft.com/office/officeart/2017/3/layout/HorizontalLabelsTimeline"/>
    <dgm:cxn modelId="{E596D201-A9A8-46AA-BA6C-731E186DBB6C}" type="presParOf" srcId="{FD7DE90B-3DDE-4250-BB93-6AFB95DB30C9}" destId="{30F499EF-86B9-43D4-9E36-2ADCD18D3C55}" srcOrd="1" destOrd="0" presId="urn:microsoft.com/office/officeart/2017/3/layout/HorizontalLabelsTimeline"/>
    <dgm:cxn modelId="{7D0F95A1-0D0D-4B3A-AD37-1D9E68A59E7B}" type="presParOf" srcId="{795AD8F1-7B20-410C-90F4-2E04F4F4C93D}" destId="{73ACB8E4-FFC1-49E5-BB46-1EBD63F3BF67}" srcOrd="2" destOrd="0" presId="urn:microsoft.com/office/officeart/2017/3/layout/HorizontalLabelsTimeline"/>
    <dgm:cxn modelId="{A5FB3F07-307E-4B9C-AF1B-722131ED4362}" type="presParOf" srcId="{795AD8F1-7B20-410C-90F4-2E04F4F4C93D}" destId="{FE89438A-B301-4219-9492-D30967496E8F}" srcOrd="3" destOrd="0" presId="urn:microsoft.com/office/officeart/2017/3/layout/HorizontalLabelsTimeline"/>
    <dgm:cxn modelId="{2F2BB858-3070-4463-950E-16B32D1FC1A0}" type="presParOf" srcId="{795AD8F1-7B20-410C-90F4-2E04F4F4C93D}" destId="{80E00C49-A058-42B1-B4A9-8FC8989D4F58}" srcOrd="4" destOrd="0" presId="urn:microsoft.com/office/officeart/2017/3/layout/HorizontalLabelsTimeline"/>
    <dgm:cxn modelId="{4CFFAECA-C6E6-463A-90AA-C4DEAB87918A}" type="presParOf" srcId="{4C5F54B5-504F-4069-AF1D-9A370FBD268C}" destId="{396E0C2C-79C3-4FCA-B5E5-8B3C2758C30F}" srcOrd="5" destOrd="0" presId="urn:microsoft.com/office/officeart/2017/3/layout/HorizontalLabelsTimeline"/>
    <dgm:cxn modelId="{28A719F5-6237-4C83-8EB7-BB9ACE657CCA}" type="presParOf" srcId="{4C5F54B5-504F-4069-AF1D-9A370FBD268C}" destId="{866B658A-D972-4AD8-A7E6-4082FD2CB001}" srcOrd="6" destOrd="0" presId="urn:microsoft.com/office/officeart/2017/3/layout/HorizontalLabelsTimeline"/>
    <dgm:cxn modelId="{E55C2317-CDB7-4C64-95C4-C04303FBB96A}" type="presParOf" srcId="{866B658A-D972-4AD8-A7E6-4082FD2CB001}" destId="{CBCB6B30-5D46-4B19-B9DE-C0B7FB057712}" srcOrd="0" destOrd="0" presId="urn:microsoft.com/office/officeart/2017/3/layout/HorizontalLabelsTimeline"/>
    <dgm:cxn modelId="{2E742A39-B2D8-41E7-938B-B4FE7E0F1794}" type="presParOf" srcId="{866B658A-D972-4AD8-A7E6-4082FD2CB001}" destId="{746F6004-1265-4B16-B698-179F0477DB3D}" srcOrd="1" destOrd="0" presId="urn:microsoft.com/office/officeart/2017/3/layout/HorizontalLabelsTimeline"/>
    <dgm:cxn modelId="{000BAB58-4AA6-43D9-89B5-0C604F29C6EA}" type="presParOf" srcId="{746F6004-1265-4B16-B698-179F0477DB3D}" destId="{95B1E40E-26D9-44C8-A99F-14EA44505DF3}" srcOrd="0" destOrd="0" presId="urn:microsoft.com/office/officeart/2017/3/layout/HorizontalLabelsTimeline"/>
    <dgm:cxn modelId="{6D12DD85-6CC0-441A-BB74-D3B24BE9ECF2}" type="presParOf" srcId="{746F6004-1265-4B16-B698-179F0477DB3D}" destId="{752FC6D6-93A6-414C-B65D-6F2858E07E0C}" srcOrd="1" destOrd="0" presId="urn:microsoft.com/office/officeart/2017/3/layout/HorizontalLabelsTimeline"/>
    <dgm:cxn modelId="{6CE5E65F-BF35-4F9A-9FAC-9FD84A211FC6}" type="presParOf" srcId="{866B658A-D972-4AD8-A7E6-4082FD2CB001}" destId="{BBBD3B06-9C30-48DB-A77E-5A358B1C6E78}" srcOrd="2" destOrd="0" presId="urn:microsoft.com/office/officeart/2017/3/layout/HorizontalLabelsTimeline"/>
    <dgm:cxn modelId="{457B6E85-E149-4279-81E9-511D2D038B9A}" type="presParOf" srcId="{866B658A-D972-4AD8-A7E6-4082FD2CB001}" destId="{C574381E-6C24-436D-B265-4BCFEFA46591}" srcOrd="3" destOrd="0" presId="urn:microsoft.com/office/officeart/2017/3/layout/HorizontalLabelsTimeline"/>
    <dgm:cxn modelId="{376FD1F8-A0AB-4CA9-B35C-A1F5747217B7}" type="presParOf" srcId="{866B658A-D972-4AD8-A7E6-4082FD2CB001}" destId="{CC7E7566-0B46-4E0A-B951-BFE404664D2C}" srcOrd="4" destOrd="0" presId="urn:microsoft.com/office/officeart/2017/3/layout/HorizontalLabelsTimeline"/>
    <dgm:cxn modelId="{CA63DDF8-DE3B-4E8A-886E-D787300C3FD4}" type="presParOf" srcId="{4C5F54B5-504F-4069-AF1D-9A370FBD268C}" destId="{F50C4635-5C0A-4C07-B5AD-BABD96009847}" srcOrd="7" destOrd="0" presId="urn:microsoft.com/office/officeart/2017/3/layout/HorizontalLabelsTimeline"/>
    <dgm:cxn modelId="{187F63AE-22E9-42D8-BA25-F8E70A982232}" type="presParOf" srcId="{4C5F54B5-504F-4069-AF1D-9A370FBD268C}" destId="{5667DB6C-E90F-44DB-BFD7-8570D48D28D4}" srcOrd="8" destOrd="0" presId="urn:microsoft.com/office/officeart/2017/3/layout/HorizontalLabelsTimeline"/>
    <dgm:cxn modelId="{782591FC-39B3-43EE-A99E-69B60AB63978}" type="presParOf" srcId="{5667DB6C-E90F-44DB-BFD7-8570D48D28D4}" destId="{88F6D506-033B-4CA4-9572-41E373A6B43C}" srcOrd="0" destOrd="0" presId="urn:microsoft.com/office/officeart/2017/3/layout/HorizontalLabelsTimeline"/>
    <dgm:cxn modelId="{DA98866D-BB74-46A1-B98B-9B6BDACA94E3}" type="presParOf" srcId="{5667DB6C-E90F-44DB-BFD7-8570D48D28D4}" destId="{E3303ED6-54B9-4518-AD7C-3197102106EF}" srcOrd="1" destOrd="0" presId="urn:microsoft.com/office/officeart/2017/3/layout/HorizontalLabelsTimeline"/>
    <dgm:cxn modelId="{BFB054F1-AA6C-4CA5-B7A3-FF579439BD18}" type="presParOf" srcId="{E3303ED6-54B9-4518-AD7C-3197102106EF}" destId="{FE14A9FC-66E7-4679-B63E-054F98E59204}" srcOrd="0" destOrd="0" presId="urn:microsoft.com/office/officeart/2017/3/layout/HorizontalLabelsTimeline"/>
    <dgm:cxn modelId="{6BF922DC-DA85-4710-BB6F-2CCCF2CFD764}" type="presParOf" srcId="{E3303ED6-54B9-4518-AD7C-3197102106EF}" destId="{8F1DAFAE-685A-4EC1-8FC0-2EE182F59B78}" srcOrd="1" destOrd="0" presId="urn:microsoft.com/office/officeart/2017/3/layout/HorizontalLabelsTimeline"/>
    <dgm:cxn modelId="{6907C7E4-84E2-47E3-949B-BC87F9D211CC}" type="presParOf" srcId="{5667DB6C-E90F-44DB-BFD7-8570D48D28D4}" destId="{4702B22B-8EB6-4454-9F8E-9A963F32B8A1}" srcOrd="2" destOrd="0" presId="urn:microsoft.com/office/officeart/2017/3/layout/HorizontalLabelsTimeline"/>
    <dgm:cxn modelId="{68C6501C-DCCA-438E-8565-A8631BB6C8AC}" type="presParOf" srcId="{5667DB6C-E90F-44DB-BFD7-8570D48D28D4}" destId="{F2E81385-B138-4A59-9452-A3C9AC4F2012}" srcOrd="3" destOrd="0" presId="urn:microsoft.com/office/officeart/2017/3/layout/HorizontalLabelsTimeline"/>
    <dgm:cxn modelId="{F4686330-D4C5-4698-8BC6-EF28FB9176C1}" type="presParOf" srcId="{5667DB6C-E90F-44DB-BFD7-8570D48D28D4}" destId="{00C34F8E-67EA-485C-B754-5C6C9BC871C5}" srcOrd="4" destOrd="0" presId="urn:microsoft.com/office/officeart/2017/3/layout/HorizontalLabelsTimeline"/>
    <dgm:cxn modelId="{A9765FA6-5B3D-5840-8664-9B486789EAE5}" type="presParOf" srcId="{4C5F54B5-504F-4069-AF1D-9A370FBD268C}" destId="{6A032B79-7E9D-6449-9DBE-B52D48D2C24C}" srcOrd="9" destOrd="0" presId="urn:microsoft.com/office/officeart/2017/3/layout/HorizontalLabelsTimeline"/>
    <dgm:cxn modelId="{FD753594-638C-CB41-B34E-5DAD8C69DA93}" type="presParOf" srcId="{4C5F54B5-504F-4069-AF1D-9A370FBD268C}" destId="{FB4C55AF-1FC8-D847-A81D-FD6076CF99FA}" srcOrd="10" destOrd="0" presId="urn:microsoft.com/office/officeart/2017/3/layout/HorizontalLabelsTimeline"/>
    <dgm:cxn modelId="{F4EDBB86-4205-A94C-80E4-6F3F9CF54144}" type="presParOf" srcId="{FB4C55AF-1FC8-D847-A81D-FD6076CF99FA}" destId="{18C86C4E-90DF-E145-9C47-5EC3E60B3300}" srcOrd="0" destOrd="0" presId="urn:microsoft.com/office/officeart/2017/3/layout/HorizontalLabelsTimeline"/>
    <dgm:cxn modelId="{0E4F01B5-7F59-AB41-A7EE-2589232E8C66}" type="presParOf" srcId="{FB4C55AF-1FC8-D847-A81D-FD6076CF99FA}" destId="{373DD678-FA32-2A4D-A52F-05311E302012}" srcOrd="1" destOrd="0" presId="urn:microsoft.com/office/officeart/2017/3/layout/HorizontalLabelsTimeline"/>
    <dgm:cxn modelId="{3635DDE2-290E-C542-B4D5-56C4E702F502}" type="presParOf" srcId="{373DD678-FA32-2A4D-A52F-05311E302012}" destId="{BCE14871-6861-F044-AA47-5A96757A7826}" srcOrd="0" destOrd="0" presId="urn:microsoft.com/office/officeart/2017/3/layout/HorizontalLabelsTimeline"/>
    <dgm:cxn modelId="{7529030A-A398-9041-B2F8-10BEA9B4FCA8}" type="presParOf" srcId="{373DD678-FA32-2A4D-A52F-05311E302012}" destId="{E625CBB3-AC07-7641-8764-341AC0711A0B}" srcOrd="1" destOrd="0" presId="urn:microsoft.com/office/officeart/2017/3/layout/HorizontalLabelsTimeline"/>
    <dgm:cxn modelId="{E5DB1F4A-ECC5-D848-8886-D445C6787122}" type="presParOf" srcId="{FB4C55AF-1FC8-D847-A81D-FD6076CF99FA}" destId="{A638452F-AF82-384E-B536-0A0EE8F6F2A5}" srcOrd="2" destOrd="0" presId="urn:microsoft.com/office/officeart/2017/3/layout/HorizontalLabelsTimeline"/>
    <dgm:cxn modelId="{0AA305F5-C5A0-3747-9BD7-B7CB33C47BD2}" type="presParOf" srcId="{FB4C55AF-1FC8-D847-A81D-FD6076CF99FA}" destId="{BA463544-83DC-2846-A01E-11159DDA998B}" srcOrd="3" destOrd="0" presId="urn:microsoft.com/office/officeart/2017/3/layout/HorizontalLabelsTimeline"/>
    <dgm:cxn modelId="{5D0A1BF8-1B0E-044B-9428-C40EC8022910}" type="presParOf" srcId="{FB4C55AF-1FC8-D847-A81D-FD6076CF99FA}" destId="{12D534B8-2FF1-2D4B-AF62-6460FD7E8E94}"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37DBDF-2418-4933-8BB7-18B781E58A05}"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D67D219-A644-4B64-A5B5-DCECA8010E65}">
      <dgm:prSet/>
      <dgm:spPr/>
      <dgm:t>
        <a:bodyPr/>
        <a:lstStyle/>
        <a:p>
          <a:pPr rtl="0">
            <a:lnSpc>
              <a:spcPct val="100000"/>
            </a:lnSpc>
          </a:pPr>
          <a:r>
            <a:rPr lang="en-US">
              <a:latin typeface="Georgia" panose="02040502050405020303"/>
            </a:rPr>
            <a:t>Identify resources </a:t>
          </a:r>
        </a:p>
      </dgm:t>
    </dgm:pt>
    <dgm:pt modelId="{A87D26E8-7975-4963-8686-16368777FB47}" type="parTrans" cxnId="{CF31D0D7-374E-42EE-BBD0-8D7FEDBE0265}">
      <dgm:prSet/>
      <dgm:spPr/>
      <dgm:t>
        <a:bodyPr/>
        <a:lstStyle/>
        <a:p>
          <a:endParaRPr lang="en-US"/>
        </a:p>
      </dgm:t>
    </dgm:pt>
    <dgm:pt modelId="{CC93CF19-4A87-4C38-8033-71ED121A9012}" type="sibTrans" cxnId="{CF31D0D7-374E-42EE-BBD0-8D7FEDBE0265}">
      <dgm:prSet/>
      <dgm:spPr/>
      <dgm:t>
        <a:bodyPr/>
        <a:lstStyle/>
        <a:p>
          <a:pPr>
            <a:lnSpc>
              <a:spcPct val="100000"/>
            </a:lnSpc>
          </a:pPr>
          <a:endParaRPr lang="en-US"/>
        </a:p>
      </dgm:t>
    </dgm:pt>
    <dgm:pt modelId="{59380DF5-A880-4994-9747-85545A9C52AA}">
      <dgm:prSet/>
      <dgm:spPr/>
      <dgm:t>
        <a:bodyPr/>
        <a:lstStyle/>
        <a:p>
          <a:pPr rtl="0">
            <a:lnSpc>
              <a:spcPct val="100000"/>
            </a:lnSpc>
          </a:pPr>
          <a:r>
            <a:rPr lang="en-US">
              <a:latin typeface="Georgia" panose="02040502050405020303"/>
            </a:rPr>
            <a:t>Identify areas for collaboration</a:t>
          </a:r>
          <a:endParaRPr lang="en-US"/>
        </a:p>
      </dgm:t>
    </dgm:pt>
    <dgm:pt modelId="{D56F2E13-A8F4-41D0-8F62-7DFA408E7932}" type="parTrans" cxnId="{C220B5E5-5F66-430C-9018-2DC915E651AE}">
      <dgm:prSet/>
      <dgm:spPr/>
      <dgm:t>
        <a:bodyPr/>
        <a:lstStyle/>
        <a:p>
          <a:endParaRPr lang="en-US"/>
        </a:p>
      </dgm:t>
    </dgm:pt>
    <dgm:pt modelId="{423BFCEF-4AFA-4A0F-B2BC-B55AE4F15F66}" type="sibTrans" cxnId="{C220B5E5-5F66-430C-9018-2DC915E651AE}">
      <dgm:prSet/>
      <dgm:spPr/>
      <dgm:t>
        <a:bodyPr/>
        <a:lstStyle/>
        <a:p>
          <a:pPr>
            <a:lnSpc>
              <a:spcPct val="100000"/>
            </a:lnSpc>
          </a:pPr>
          <a:endParaRPr lang="en-US"/>
        </a:p>
      </dgm:t>
    </dgm:pt>
    <dgm:pt modelId="{167C169C-4028-4A40-9D5C-7603ABA070E0}">
      <dgm:prSet/>
      <dgm:spPr/>
      <dgm:t>
        <a:bodyPr/>
        <a:lstStyle/>
        <a:p>
          <a:pPr rtl="0">
            <a:lnSpc>
              <a:spcPct val="100000"/>
            </a:lnSpc>
          </a:pPr>
          <a:r>
            <a:rPr lang="en-US">
              <a:latin typeface="Georgia" panose="02040502050405020303"/>
            </a:rPr>
            <a:t>Establish clinical education opportunities</a:t>
          </a:r>
          <a:endParaRPr lang="en-US"/>
        </a:p>
      </dgm:t>
    </dgm:pt>
    <dgm:pt modelId="{AFF9997D-68B8-49A0-8178-C5C61CC6A908}" type="parTrans" cxnId="{86DE7973-4076-45E6-8AD8-FA285006B69E}">
      <dgm:prSet/>
      <dgm:spPr/>
      <dgm:t>
        <a:bodyPr/>
        <a:lstStyle/>
        <a:p>
          <a:endParaRPr lang="en-US"/>
        </a:p>
      </dgm:t>
    </dgm:pt>
    <dgm:pt modelId="{1046E42F-F0D9-455A-92AC-B4947222FEF5}" type="sibTrans" cxnId="{86DE7973-4076-45E6-8AD8-FA285006B69E}">
      <dgm:prSet/>
      <dgm:spPr/>
      <dgm:t>
        <a:bodyPr/>
        <a:lstStyle/>
        <a:p>
          <a:endParaRPr lang="en-US"/>
        </a:p>
      </dgm:t>
    </dgm:pt>
    <dgm:pt modelId="{27C9B99C-9C63-4DCA-AEE7-0F984ADCE939}">
      <dgm:prSet phldr="0"/>
      <dgm:spPr/>
      <dgm:t>
        <a:bodyPr/>
        <a:lstStyle/>
        <a:p>
          <a:pPr rtl="0">
            <a:lnSpc>
              <a:spcPct val="100000"/>
            </a:lnSpc>
          </a:pPr>
          <a:r>
            <a:rPr lang="en-US">
              <a:latin typeface="Georgia" panose="02040502050405020303"/>
            </a:rPr>
            <a:t>Connect resources to curricular content</a:t>
          </a:r>
          <a:endParaRPr lang="en-US"/>
        </a:p>
      </dgm:t>
    </dgm:pt>
    <dgm:pt modelId="{F479AAC2-FEA6-4C38-960B-9D70D2EF2688}" type="parTrans" cxnId="{74D1F946-7F1C-4F20-B4D7-422859CEB8FA}">
      <dgm:prSet/>
      <dgm:spPr/>
    </dgm:pt>
    <dgm:pt modelId="{E0DAD9F4-EC26-4A92-99BD-C6B0D5F46498}" type="sibTrans" cxnId="{74D1F946-7F1C-4F20-B4D7-422859CEB8FA}">
      <dgm:prSet/>
      <dgm:spPr/>
      <dgm:t>
        <a:bodyPr/>
        <a:lstStyle/>
        <a:p>
          <a:pPr>
            <a:lnSpc>
              <a:spcPct val="100000"/>
            </a:lnSpc>
          </a:pPr>
          <a:endParaRPr lang="en-US"/>
        </a:p>
      </dgm:t>
    </dgm:pt>
    <dgm:pt modelId="{C40E3510-D770-4E56-89F8-B7ED22969C7B}" type="pres">
      <dgm:prSet presAssocID="{5237DBDF-2418-4933-8BB7-18B781E58A05}" presName="root" presStyleCnt="0">
        <dgm:presLayoutVars>
          <dgm:dir/>
          <dgm:resizeHandles val="exact"/>
        </dgm:presLayoutVars>
      </dgm:prSet>
      <dgm:spPr/>
    </dgm:pt>
    <dgm:pt modelId="{DBC415EA-F944-4D68-9F9F-0FF72B8F46E6}" type="pres">
      <dgm:prSet presAssocID="{5237DBDF-2418-4933-8BB7-18B781E58A05}" presName="container" presStyleCnt="0">
        <dgm:presLayoutVars>
          <dgm:dir/>
          <dgm:resizeHandles val="exact"/>
        </dgm:presLayoutVars>
      </dgm:prSet>
      <dgm:spPr/>
    </dgm:pt>
    <dgm:pt modelId="{EC8FBC8A-6C7E-4808-BE44-26612604A45A}" type="pres">
      <dgm:prSet presAssocID="{ED67D219-A644-4B64-A5B5-DCECA8010E65}" presName="compNode" presStyleCnt="0"/>
      <dgm:spPr/>
    </dgm:pt>
    <dgm:pt modelId="{48F453FC-19C4-49A4-8683-1E1E0147673D}" type="pres">
      <dgm:prSet presAssocID="{ED67D219-A644-4B64-A5B5-DCECA8010E65}" presName="iconBgRect" presStyleLbl="bgShp" presStyleIdx="0" presStyleCnt="4"/>
      <dgm:spPr>
        <a:solidFill>
          <a:srgbClr val="D1005D"/>
        </a:solidFill>
      </dgm:spPr>
    </dgm:pt>
    <dgm:pt modelId="{36C1F4ED-29B2-4CB1-8BFA-A130A301448B}" type="pres">
      <dgm:prSet presAssocID="{ED67D219-A644-4B64-A5B5-DCECA8010E6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dium"/>
        </a:ext>
      </dgm:extLst>
    </dgm:pt>
    <dgm:pt modelId="{4C4DEE43-2D94-44E6-A940-1CA439D24A06}" type="pres">
      <dgm:prSet presAssocID="{ED67D219-A644-4B64-A5B5-DCECA8010E65}" presName="spaceRect" presStyleCnt="0"/>
      <dgm:spPr/>
    </dgm:pt>
    <dgm:pt modelId="{C4856BF1-8097-4761-BA16-B4976EED6C56}" type="pres">
      <dgm:prSet presAssocID="{ED67D219-A644-4B64-A5B5-DCECA8010E65}" presName="textRect" presStyleLbl="revTx" presStyleIdx="0" presStyleCnt="4">
        <dgm:presLayoutVars>
          <dgm:chMax val="1"/>
          <dgm:chPref val="1"/>
        </dgm:presLayoutVars>
      </dgm:prSet>
      <dgm:spPr/>
    </dgm:pt>
    <dgm:pt modelId="{433E4227-2547-4D3A-A078-6C5CA4C3B68F}" type="pres">
      <dgm:prSet presAssocID="{CC93CF19-4A87-4C38-8033-71ED121A9012}" presName="sibTrans" presStyleLbl="sibTrans2D1" presStyleIdx="0" presStyleCnt="0"/>
      <dgm:spPr/>
    </dgm:pt>
    <dgm:pt modelId="{A96B9C28-3764-4F2F-8FE5-820D9393E60B}" type="pres">
      <dgm:prSet presAssocID="{27C9B99C-9C63-4DCA-AEE7-0F984ADCE939}" presName="compNode" presStyleCnt="0"/>
      <dgm:spPr/>
    </dgm:pt>
    <dgm:pt modelId="{61545265-81ED-48DF-8F2D-91E216AE20A8}" type="pres">
      <dgm:prSet presAssocID="{27C9B99C-9C63-4DCA-AEE7-0F984ADCE939}" presName="iconBgRect" presStyleLbl="bgShp" presStyleIdx="1" presStyleCnt="4"/>
      <dgm:spPr/>
    </dgm:pt>
    <dgm:pt modelId="{176E795B-F72D-4C7C-BE77-090DA3A1C556}" type="pres">
      <dgm:prSet presAssocID="{27C9B99C-9C63-4DCA-AEE7-0F984ADCE939}" presName="iconRect" presStyleLbl="node1" presStyleIdx="1" presStyleCnt="4"/>
      <dgm:spPr/>
    </dgm:pt>
    <dgm:pt modelId="{2F00F094-B930-40EF-A9DD-B20A30DA1B10}" type="pres">
      <dgm:prSet presAssocID="{27C9B99C-9C63-4DCA-AEE7-0F984ADCE939}" presName="spaceRect" presStyleCnt="0"/>
      <dgm:spPr/>
    </dgm:pt>
    <dgm:pt modelId="{3536F78B-3C1A-42AF-B6A4-081694516B5E}" type="pres">
      <dgm:prSet presAssocID="{27C9B99C-9C63-4DCA-AEE7-0F984ADCE939}" presName="textRect" presStyleLbl="revTx" presStyleIdx="1" presStyleCnt="4">
        <dgm:presLayoutVars>
          <dgm:chMax val="1"/>
          <dgm:chPref val="1"/>
        </dgm:presLayoutVars>
      </dgm:prSet>
      <dgm:spPr/>
    </dgm:pt>
    <dgm:pt modelId="{70EF7B31-7F2A-490F-A084-5260A980AB47}" type="pres">
      <dgm:prSet presAssocID="{E0DAD9F4-EC26-4A92-99BD-C6B0D5F46498}" presName="sibTrans" presStyleLbl="sibTrans2D1" presStyleIdx="0" presStyleCnt="0"/>
      <dgm:spPr/>
    </dgm:pt>
    <dgm:pt modelId="{BE726B32-78E6-4370-A08D-3E2A9351C1C0}" type="pres">
      <dgm:prSet presAssocID="{59380DF5-A880-4994-9747-85545A9C52AA}" presName="compNode" presStyleCnt="0"/>
      <dgm:spPr/>
    </dgm:pt>
    <dgm:pt modelId="{F5A7B8F7-AAD1-4582-99C8-CF68A70DF156}" type="pres">
      <dgm:prSet presAssocID="{59380DF5-A880-4994-9747-85545A9C52AA}" presName="iconBgRect" presStyleLbl="bgShp" presStyleIdx="2" presStyleCnt="4"/>
      <dgm:spPr>
        <a:solidFill>
          <a:srgbClr val="0B3DAB"/>
        </a:solidFill>
      </dgm:spPr>
    </dgm:pt>
    <dgm:pt modelId="{805DB45D-55D7-4002-ACB2-54A87CE5B015}" type="pres">
      <dgm:prSet presAssocID="{59380DF5-A880-4994-9747-85545A9C52AA}" presName="icon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CFC25375-7ADB-49FD-8B19-5CEF4BCA44CC}" type="pres">
      <dgm:prSet presAssocID="{59380DF5-A880-4994-9747-85545A9C52AA}" presName="spaceRect" presStyleCnt="0"/>
      <dgm:spPr/>
    </dgm:pt>
    <dgm:pt modelId="{032CCF44-C49B-4531-BBC0-95E971E729FE}" type="pres">
      <dgm:prSet presAssocID="{59380DF5-A880-4994-9747-85545A9C52AA}" presName="textRect" presStyleLbl="revTx" presStyleIdx="2" presStyleCnt="4">
        <dgm:presLayoutVars>
          <dgm:chMax val="1"/>
          <dgm:chPref val="1"/>
        </dgm:presLayoutVars>
      </dgm:prSet>
      <dgm:spPr/>
    </dgm:pt>
    <dgm:pt modelId="{9EE1F902-1EC6-4C24-BE10-CD1F03279A37}" type="pres">
      <dgm:prSet presAssocID="{423BFCEF-4AFA-4A0F-B2BC-B55AE4F15F66}" presName="sibTrans" presStyleLbl="sibTrans2D1" presStyleIdx="0" presStyleCnt="0"/>
      <dgm:spPr/>
    </dgm:pt>
    <dgm:pt modelId="{A3EA3B81-432D-40E7-B334-2305AC35F9BA}" type="pres">
      <dgm:prSet presAssocID="{167C169C-4028-4A40-9D5C-7603ABA070E0}" presName="compNode" presStyleCnt="0"/>
      <dgm:spPr/>
    </dgm:pt>
    <dgm:pt modelId="{0B66D820-FD55-42C0-9F21-6A1656FBB188}" type="pres">
      <dgm:prSet presAssocID="{167C169C-4028-4A40-9D5C-7603ABA070E0}" presName="iconBgRect" presStyleLbl="bgShp" presStyleIdx="3" presStyleCnt="4"/>
      <dgm:spPr>
        <a:solidFill>
          <a:srgbClr val="503E96"/>
        </a:solidFill>
      </dgm:spPr>
    </dgm:pt>
    <dgm:pt modelId="{818D80D1-9EC0-4665-8CF4-7BEB0B2C77B8}" type="pres">
      <dgm:prSet presAssocID="{167C169C-4028-4A40-9D5C-7603ABA070E0}" presName="iconRect" presStyleLbl="node1" presStyleIdx="3"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2710A0BD-33C7-42A3-A3A9-9F496959C5AB}" type="pres">
      <dgm:prSet presAssocID="{167C169C-4028-4A40-9D5C-7603ABA070E0}" presName="spaceRect" presStyleCnt="0"/>
      <dgm:spPr/>
    </dgm:pt>
    <dgm:pt modelId="{A298FCA3-F3AF-4926-A22C-6EAEBEE2898E}" type="pres">
      <dgm:prSet presAssocID="{167C169C-4028-4A40-9D5C-7603ABA070E0}" presName="textRect" presStyleLbl="revTx" presStyleIdx="3" presStyleCnt="4">
        <dgm:presLayoutVars>
          <dgm:chMax val="1"/>
          <dgm:chPref val="1"/>
        </dgm:presLayoutVars>
      </dgm:prSet>
      <dgm:spPr/>
    </dgm:pt>
  </dgm:ptLst>
  <dgm:cxnLst>
    <dgm:cxn modelId="{AA110201-C0BB-4537-BADD-76A6BA2AE02E}" type="presOf" srcId="{5237DBDF-2418-4933-8BB7-18B781E58A05}" destId="{C40E3510-D770-4E56-89F8-B7ED22969C7B}" srcOrd="0" destOrd="0" presId="urn:microsoft.com/office/officeart/2018/2/layout/IconCircleList"/>
    <dgm:cxn modelId="{B630260F-5086-45D4-AE5B-9114F5486D8F}" type="presOf" srcId="{E0DAD9F4-EC26-4A92-99BD-C6B0D5F46498}" destId="{70EF7B31-7F2A-490F-A084-5260A980AB47}" srcOrd="0" destOrd="0" presId="urn:microsoft.com/office/officeart/2018/2/layout/IconCircleList"/>
    <dgm:cxn modelId="{D1B19212-51EF-443D-8E00-78D409B04C95}" type="presOf" srcId="{167C169C-4028-4A40-9D5C-7603ABA070E0}" destId="{A298FCA3-F3AF-4926-A22C-6EAEBEE2898E}" srcOrd="0" destOrd="0" presId="urn:microsoft.com/office/officeart/2018/2/layout/IconCircleList"/>
    <dgm:cxn modelId="{9AA68C20-5DF9-43F7-A150-B9283FBC7180}" type="presOf" srcId="{423BFCEF-4AFA-4A0F-B2BC-B55AE4F15F66}" destId="{9EE1F902-1EC6-4C24-BE10-CD1F03279A37}" srcOrd="0" destOrd="0" presId="urn:microsoft.com/office/officeart/2018/2/layout/IconCircleList"/>
    <dgm:cxn modelId="{493C2E2C-0CBE-459F-860F-493E3ABFF38C}" type="presOf" srcId="{59380DF5-A880-4994-9747-85545A9C52AA}" destId="{032CCF44-C49B-4531-BBC0-95E971E729FE}" srcOrd="0" destOrd="0" presId="urn:microsoft.com/office/officeart/2018/2/layout/IconCircleList"/>
    <dgm:cxn modelId="{7970775C-42C1-486E-8D52-5F6FA34F485A}" type="presOf" srcId="{CC93CF19-4A87-4C38-8033-71ED121A9012}" destId="{433E4227-2547-4D3A-A078-6C5CA4C3B68F}" srcOrd="0" destOrd="0" presId="urn:microsoft.com/office/officeart/2018/2/layout/IconCircleList"/>
    <dgm:cxn modelId="{74D1F946-7F1C-4F20-B4D7-422859CEB8FA}" srcId="{5237DBDF-2418-4933-8BB7-18B781E58A05}" destId="{27C9B99C-9C63-4DCA-AEE7-0F984ADCE939}" srcOrd="1" destOrd="0" parTransId="{F479AAC2-FEA6-4C38-960B-9D70D2EF2688}" sibTransId="{E0DAD9F4-EC26-4A92-99BD-C6B0D5F46498}"/>
    <dgm:cxn modelId="{86DE7973-4076-45E6-8AD8-FA285006B69E}" srcId="{5237DBDF-2418-4933-8BB7-18B781E58A05}" destId="{167C169C-4028-4A40-9D5C-7603ABA070E0}" srcOrd="3" destOrd="0" parTransId="{AFF9997D-68B8-49A0-8178-C5C61CC6A908}" sibTransId="{1046E42F-F0D9-455A-92AC-B4947222FEF5}"/>
    <dgm:cxn modelId="{7DC46395-4DE6-471A-8E06-C6A635F23615}" type="presOf" srcId="{ED67D219-A644-4B64-A5B5-DCECA8010E65}" destId="{C4856BF1-8097-4761-BA16-B4976EED6C56}" srcOrd="0" destOrd="0" presId="urn:microsoft.com/office/officeart/2018/2/layout/IconCircleList"/>
    <dgm:cxn modelId="{949B1CC8-90AF-42A1-A124-DCCF2AC21822}" type="presOf" srcId="{27C9B99C-9C63-4DCA-AEE7-0F984ADCE939}" destId="{3536F78B-3C1A-42AF-B6A4-081694516B5E}" srcOrd="0" destOrd="0" presId="urn:microsoft.com/office/officeart/2018/2/layout/IconCircleList"/>
    <dgm:cxn modelId="{CF31D0D7-374E-42EE-BBD0-8D7FEDBE0265}" srcId="{5237DBDF-2418-4933-8BB7-18B781E58A05}" destId="{ED67D219-A644-4B64-A5B5-DCECA8010E65}" srcOrd="0" destOrd="0" parTransId="{A87D26E8-7975-4963-8686-16368777FB47}" sibTransId="{CC93CF19-4A87-4C38-8033-71ED121A9012}"/>
    <dgm:cxn modelId="{C220B5E5-5F66-430C-9018-2DC915E651AE}" srcId="{5237DBDF-2418-4933-8BB7-18B781E58A05}" destId="{59380DF5-A880-4994-9747-85545A9C52AA}" srcOrd="2" destOrd="0" parTransId="{D56F2E13-A8F4-41D0-8F62-7DFA408E7932}" sibTransId="{423BFCEF-4AFA-4A0F-B2BC-B55AE4F15F66}"/>
    <dgm:cxn modelId="{0D63E751-91D2-4FF7-AE7D-66067E202C6F}" type="presParOf" srcId="{C40E3510-D770-4E56-89F8-B7ED22969C7B}" destId="{DBC415EA-F944-4D68-9F9F-0FF72B8F46E6}" srcOrd="0" destOrd="0" presId="urn:microsoft.com/office/officeart/2018/2/layout/IconCircleList"/>
    <dgm:cxn modelId="{0879AA47-9FC4-4A7A-9C0C-6486A079AA5A}" type="presParOf" srcId="{DBC415EA-F944-4D68-9F9F-0FF72B8F46E6}" destId="{EC8FBC8A-6C7E-4808-BE44-26612604A45A}" srcOrd="0" destOrd="0" presId="urn:microsoft.com/office/officeart/2018/2/layout/IconCircleList"/>
    <dgm:cxn modelId="{D698C00E-A3D1-4495-97B2-3B808435DCB3}" type="presParOf" srcId="{EC8FBC8A-6C7E-4808-BE44-26612604A45A}" destId="{48F453FC-19C4-49A4-8683-1E1E0147673D}" srcOrd="0" destOrd="0" presId="urn:microsoft.com/office/officeart/2018/2/layout/IconCircleList"/>
    <dgm:cxn modelId="{D15C5906-56D2-40D4-A25B-CA7B264A21C4}" type="presParOf" srcId="{EC8FBC8A-6C7E-4808-BE44-26612604A45A}" destId="{36C1F4ED-29B2-4CB1-8BFA-A130A301448B}" srcOrd="1" destOrd="0" presId="urn:microsoft.com/office/officeart/2018/2/layout/IconCircleList"/>
    <dgm:cxn modelId="{92DF33B7-177D-4AED-829B-1201B66B9BD8}" type="presParOf" srcId="{EC8FBC8A-6C7E-4808-BE44-26612604A45A}" destId="{4C4DEE43-2D94-44E6-A940-1CA439D24A06}" srcOrd="2" destOrd="0" presId="urn:microsoft.com/office/officeart/2018/2/layout/IconCircleList"/>
    <dgm:cxn modelId="{D86F38FC-B44C-4903-866C-382331B98AF1}" type="presParOf" srcId="{EC8FBC8A-6C7E-4808-BE44-26612604A45A}" destId="{C4856BF1-8097-4761-BA16-B4976EED6C56}" srcOrd="3" destOrd="0" presId="urn:microsoft.com/office/officeart/2018/2/layout/IconCircleList"/>
    <dgm:cxn modelId="{F6D66E45-6A2B-4EC4-B7AC-891132922121}" type="presParOf" srcId="{DBC415EA-F944-4D68-9F9F-0FF72B8F46E6}" destId="{433E4227-2547-4D3A-A078-6C5CA4C3B68F}" srcOrd="1" destOrd="0" presId="urn:microsoft.com/office/officeart/2018/2/layout/IconCircleList"/>
    <dgm:cxn modelId="{23BB7D4E-107F-42F5-A72A-6E4C2FEB3F4A}" type="presParOf" srcId="{DBC415EA-F944-4D68-9F9F-0FF72B8F46E6}" destId="{A96B9C28-3764-4F2F-8FE5-820D9393E60B}" srcOrd="2" destOrd="0" presId="urn:microsoft.com/office/officeart/2018/2/layout/IconCircleList"/>
    <dgm:cxn modelId="{CB94792A-9E02-4CE7-83AA-84AD9BDB6D84}" type="presParOf" srcId="{A96B9C28-3764-4F2F-8FE5-820D9393E60B}" destId="{61545265-81ED-48DF-8F2D-91E216AE20A8}" srcOrd="0" destOrd="0" presId="urn:microsoft.com/office/officeart/2018/2/layout/IconCircleList"/>
    <dgm:cxn modelId="{665E2D5D-871E-4070-B09B-D1372C869270}" type="presParOf" srcId="{A96B9C28-3764-4F2F-8FE5-820D9393E60B}" destId="{176E795B-F72D-4C7C-BE77-090DA3A1C556}" srcOrd="1" destOrd="0" presId="urn:microsoft.com/office/officeart/2018/2/layout/IconCircleList"/>
    <dgm:cxn modelId="{157E2769-064A-4B86-B395-487A4CFE08A8}" type="presParOf" srcId="{A96B9C28-3764-4F2F-8FE5-820D9393E60B}" destId="{2F00F094-B930-40EF-A9DD-B20A30DA1B10}" srcOrd="2" destOrd="0" presId="urn:microsoft.com/office/officeart/2018/2/layout/IconCircleList"/>
    <dgm:cxn modelId="{F77CC66F-19AC-4834-86BE-EE5D3641266F}" type="presParOf" srcId="{A96B9C28-3764-4F2F-8FE5-820D9393E60B}" destId="{3536F78B-3C1A-42AF-B6A4-081694516B5E}" srcOrd="3" destOrd="0" presId="urn:microsoft.com/office/officeart/2018/2/layout/IconCircleList"/>
    <dgm:cxn modelId="{5806DD22-29E1-43D8-9AD7-8D121D64E700}" type="presParOf" srcId="{DBC415EA-F944-4D68-9F9F-0FF72B8F46E6}" destId="{70EF7B31-7F2A-490F-A084-5260A980AB47}" srcOrd="3" destOrd="0" presId="urn:microsoft.com/office/officeart/2018/2/layout/IconCircleList"/>
    <dgm:cxn modelId="{5BB54F1F-0961-49D8-9B53-5D84DBE17D5A}" type="presParOf" srcId="{DBC415EA-F944-4D68-9F9F-0FF72B8F46E6}" destId="{BE726B32-78E6-4370-A08D-3E2A9351C1C0}" srcOrd="4" destOrd="0" presId="urn:microsoft.com/office/officeart/2018/2/layout/IconCircleList"/>
    <dgm:cxn modelId="{5C27BBDF-28E3-4C40-9E20-CF8A75618F6A}" type="presParOf" srcId="{BE726B32-78E6-4370-A08D-3E2A9351C1C0}" destId="{F5A7B8F7-AAD1-4582-99C8-CF68A70DF156}" srcOrd="0" destOrd="0" presId="urn:microsoft.com/office/officeart/2018/2/layout/IconCircleList"/>
    <dgm:cxn modelId="{192C3DFD-7CB9-4791-B113-963386F7F64F}" type="presParOf" srcId="{BE726B32-78E6-4370-A08D-3E2A9351C1C0}" destId="{805DB45D-55D7-4002-ACB2-54A87CE5B015}" srcOrd="1" destOrd="0" presId="urn:microsoft.com/office/officeart/2018/2/layout/IconCircleList"/>
    <dgm:cxn modelId="{7FFA5613-C398-485C-9A72-3C9CBF1066AE}" type="presParOf" srcId="{BE726B32-78E6-4370-A08D-3E2A9351C1C0}" destId="{CFC25375-7ADB-49FD-8B19-5CEF4BCA44CC}" srcOrd="2" destOrd="0" presId="urn:microsoft.com/office/officeart/2018/2/layout/IconCircleList"/>
    <dgm:cxn modelId="{A4863C0D-74C7-453B-B8B3-DDAE6C8BCD86}" type="presParOf" srcId="{BE726B32-78E6-4370-A08D-3E2A9351C1C0}" destId="{032CCF44-C49B-4531-BBC0-95E971E729FE}" srcOrd="3" destOrd="0" presId="urn:microsoft.com/office/officeart/2018/2/layout/IconCircleList"/>
    <dgm:cxn modelId="{A788AEA1-46D8-4BF8-9FE0-CADE79EC2163}" type="presParOf" srcId="{DBC415EA-F944-4D68-9F9F-0FF72B8F46E6}" destId="{9EE1F902-1EC6-4C24-BE10-CD1F03279A37}" srcOrd="5" destOrd="0" presId="urn:microsoft.com/office/officeart/2018/2/layout/IconCircleList"/>
    <dgm:cxn modelId="{4098AE9B-294B-4CF0-8E39-E1CEC49BBBA5}" type="presParOf" srcId="{DBC415EA-F944-4D68-9F9F-0FF72B8F46E6}" destId="{A3EA3B81-432D-40E7-B334-2305AC35F9BA}" srcOrd="6" destOrd="0" presId="urn:microsoft.com/office/officeart/2018/2/layout/IconCircleList"/>
    <dgm:cxn modelId="{568FB621-5602-4D5D-8A66-4CFFC26C9963}" type="presParOf" srcId="{A3EA3B81-432D-40E7-B334-2305AC35F9BA}" destId="{0B66D820-FD55-42C0-9F21-6A1656FBB188}" srcOrd="0" destOrd="0" presId="urn:microsoft.com/office/officeart/2018/2/layout/IconCircleList"/>
    <dgm:cxn modelId="{6137A76A-228A-41A7-9165-C44BBF17EAD7}" type="presParOf" srcId="{A3EA3B81-432D-40E7-B334-2305AC35F9BA}" destId="{818D80D1-9EC0-4665-8CF4-7BEB0B2C77B8}" srcOrd="1" destOrd="0" presId="urn:microsoft.com/office/officeart/2018/2/layout/IconCircleList"/>
    <dgm:cxn modelId="{F2C4D179-5AB7-4D21-AF5A-96B8026232C5}" type="presParOf" srcId="{A3EA3B81-432D-40E7-B334-2305AC35F9BA}" destId="{2710A0BD-33C7-42A3-A3A9-9F496959C5AB}" srcOrd="2" destOrd="0" presId="urn:microsoft.com/office/officeart/2018/2/layout/IconCircleList"/>
    <dgm:cxn modelId="{43E67EFE-27BD-4FDC-9F3C-DEC5DACE7BB3}" type="presParOf" srcId="{A3EA3B81-432D-40E7-B334-2305AC35F9BA}" destId="{A298FCA3-F3AF-4926-A22C-6EAEBEE2898E}"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9116E2-42C1-9549-8256-45A004C3729B}"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3625CDE1-354F-F140-AFD5-5D94460133FB}">
      <dgm:prSet phldrT="[Text]"/>
      <dgm:spPr>
        <a:solidFill>
          <a:srgbClr val="2B7692"/>
        </a:solidFill>
        <a:ln>
          <a:solidFill>
            <a:schemeClr val="lt1">
              <a:hueOff val="0"/>
              <a:satOff val="0"/>
              <a:lumOff val="0"/>
            </a:schemeClr>
          </a:solidFill>
        </a:ln>
      </dgm:spPr>
      <dgm:t>
        <a:bodyPr/>
        <a:lstStyle/>
        <a:p>
          <a:pPr rtl="0"/>
          <a:r>
            <a:rPr lang="en-US"/>
            <a:t>Planned </a:t>
          </a:r>
          <a:r>
            <a:rPr lang="en-US">
              <a:latin typeface="Georgia" panose="02040502050405020303"/>
            </a:rPr>
            <a:t>IPE </a:t>
          </a:r>
          <a:r>
            <a:rPr lang="en-US"/>
            <a:t>is incorporated within the professional program</a:t>
          </a:r>
        </a:p>
      </dgm:t>
    </dgm:pt>
    <dgm:pt modelId="{83717240-3374-D84A-8656-F6A4E163F605}" type="parTrans" cxnId="{A312EDD2-0A41-3F49-B20C-EAC8B1227C3B}">
      <dgm:prSet/>
      <dgm:spPr/>
      <dgm:t>
        <a:bodyPr/>
        <a:lstStyle/>
        <a:p>
          <a:endParaRPr lang="en-US"/>
        </a:p>
      </dgm:t>
    </dgm:pt>
    <dgm:pt modelId="{57E30C3E-BA41-2D40-8DD5-0FA5C9BE38E4}" type="sibTrans" cxnId="{A312EDD2-0A41-3F49-B20C-EAC8B1227C3B}">
      <dgm:prSet/>
      <dgm:spPr/>
      <dgm:t>
        <a:bodyPr/>
        <a:lstStyle/>
        <a:p>
          <a:endParaRPr lang="en-US"/>
        </a:p>
      </dgm:t>
    </dgm:pt>
    <dgm:pt modelId="{4FBCE3B3-590A-0A4D-A9FD-3FB8AC72C150}">
      <dgm:prSet phldrT="[Text]"/>
      <dgm:spPr>
        <a:solidFill>
          <a:srgbClr val="2B7692"/>
        </a:solidFill>
      </dgm:spPr>
      <dgm:t>
        <a:bodyPr/>
        <a:lstStyle/>
        <a:p>
          <a:r>
            <a:rPr lang="en-US"/>
            <a:t>Standard 61 - Practice in collaboration with other health care and wellness professionals</a:t>
          </a:r>
        </a:p>
      </dgm:t>
    </dgm:pt>
    <dgm:pt modelId="{C1385574-85B3-AB4E-A391-0E155E8A61A4}" type="parTrans" cxnId="{0B31F04F-661A-2A43-9CBC-73417DD15255}">
      <dgm:prSet/>
      <dgm:spPr/>
      <dgm:t>
        <a:bodyPr/>
        <a:lstStyle/>
        <a:p>
          <a:endParaRPr lang="en-US"/>
        </a:p>
      </dgm:t>
    </dgm:pt>
    <dgm:pt modelId="{9737E3CE-4887-AC4F-A43B-6FB27BF59146}" type="sibTrans" cxnId="{0B31F04F-661A-2A43-9CBC-73417DD15255}">
      <dgm:prSet/>
      <dgm:spPr/>
      <dgm:t>
        <a:bodyPr/>
        <a:lstStyle/>
        <a:p>
          <a:endParaRPr lang="en-US"/>
        </a:p>
      </dgm:t>
    </dgm:pt>
    <dgm:pt modelId="{38A79080-7793-E84C-8C8B-F41D1004D042}">
      <dgm:prSet phldrT="[Text]"/>
      <dgm:spPr>
        <a:solidFill>
          <a:srgbClr val="2B7692"/>
        </a:solidFill>
      </dgm:spPr>
      <dgm:t>
        <a:bodyPr/>
        <a:lstStyle/>
        <a:p>
          <a:r>
            <a:rPr lang="en-US"/>
            <a:t>Other standards</a:t>
          </a:r>
        </a:p>
      </dgm:t>
    </dgm:pt>
    <dgm:pt modelId="{69258B84-F532-0042-B41F-0817E9949106}" type="parTrans" cxnId="{164949C9-9B4D-9749-A1CB-66A574BDC46E}">
      <dgm:prSet/>
      <dgm:spPr/>
      <dgm:t>
        <a:bodyPr/>
        <a:lstStyle/>
        <a:p>
          <a:endParaRPr lang="en-US"/>
        </a:p>
      </dgm:t>
    </dgm:pt>
    <dgm:pt modelId="{A11B7EFF-2F88-FF43-AF64-BAD2A88D6CB3}" type="sibTrans" cxnId="{164949C9-9B4D-9749-A1CB-66A574BDC46E}">
      <dgm:prSet/>
      <dgm:spPr/>
      <dgm:t>
        <a:bodyPr/>
        <a:lstStyle/>
        <a:p>
          <a:endParaRPr lang="en-US"/>
        </a:p>
      </dgm:t>
    </dgm:pt>
    <dgm:pt modelId="{1D6FA374-4934-F443-BAE0-57EA79A3B9B0}" type="pres">
      <dgm:prSet presAssocID="{609116E2-42C1-9549-8256-45A004C3729B}" presName="Name0" presStyleCnt="0">
        <dgm:presLayoutVars>
          <dgm:chMax val="7"/>
          <dgm:chPref val="7"/>
          <dgm:dir/>
        </dgm:presLayoutVars>
      </dgm:prSet>
      <dgm:spPr/>
    </dgm:pt>
    <dgm:pt modelId="{63CA86CB-924A-9F49-88AD-D7BF89D99340}" type="pres">
      <dgm:prSet presAssocID="{609116E2-42C1-9549-8256-45A004C3729B}" presName="Name1" presStyleCnt="0"/>
      <dgm:spPr/>
    </dgm:pt>
    <dgm:pt modelId="{A570F079-C39A-7A40-B5A6-781B9073038F}" type="pres">
      <dgm:prSet presAssocID="{609116E2-42C1-9549-8256-45A004C3729B}" presName="cycle" presStyleCnt="0"/>
      <dgm:spPr/>
    </dgm:pt>
    <dgm:pt modelId="{DD0680A9-8F0E-BA45-9050-3CCC8B8A8F6C}" type="pres">
      <dgm:prSet presAssocID="{609116E2-42C1-9549-8256-45A004C3729B}" presName="srcNode" presStyleLbl="node1" presStyleIdx="0" presStyleCnt="3"/>
      <dgm:spPr/>
    </dgm:pt>
    <dgm:pt modelId="{4FF8524B-FAEE-FF42-9F1F-ADBE25C50B86}" type="pres">
      <dgm:prSet presAssocID="{609116E2-42C1-9549-8256-45A004C3729B}" presName="conn" presStyleLbl="parChTrans1D2" presStyleIdx="0" presStyleCnt="1"/>
      <dgm:spPr/>
    </dgm:pt>
    <dgm:pt modelId="{727C6EEE-A5E7-4344-92C2-BE917E6BBB49}" type="pres">
      <dgm:prSet presAssocID="{609116E2-42C1-9549-8256-45A004C3729B}" presName="extraNode" presStyleLbl="node1" presStyleIdx="0" presStyleCnt="3"/>
      <dgm:spPr/>
    </dgm:pt>
    <dgm:pt modelId="{DD8AC8B8-7C34-AC43-A579-3C4F2C4B1CA7}" type="pres">
      <dgm:prSet presAssocID="{609116E2-42C1-9549-8256-45A004C3729B}" presName="dstNode" presStyleLbl="node1" presStyleIdx="0" presStyleCnt="3"/>
      <dgm:spPr/>
    </dgm:pt>
    <dgm:pt modelId="{348C0F4F-0CBE-974E-BA77-C44AFAB63E91}" type="pres">
      <dgm:prSet presAssocID="{3625CDE1-354F-F140-AFD5-5D94460133FB}" presName="text_1" presStyleLbl="node1" presStyleIdx="0" presStyleCnt="3" custLinFactNeighborX="4191" custLinFactNeighborY="5469">
        <dgm:presLayoutVars>
          <dgm:bulletEnabled val="1"/>
        </dgm:presLayoutVars>
      </dgm:prSet>
      <dgm:spPr/>
    </dgm:pt>
    <dgm:pt modelId="{DAD8A576-25B6-3445-8F64-D897CEC78C05}" type="pres">
      <dgm:prSet presAssocID="{3625CDE1-354F-F140-AFD5-5D94460133FB}" presName="accent_1" presStyleCnt="0"/>
      <dgm:spPr/>
    </dgm:pt>
    <dgm:pt modelId="{F7357530-A1CB-D745-858A-F05074B0CF8C}" type="pres">
      <dgm:prSet presAssocID="{3625CDE1-354F-F140-AFD5-5D94460133FB}" presName="accentRepeatNode" presStyleLbl="solidFgAcc1" presStyleIdx="0" presStyleCnt="3"/>
      <dgm:spPr>
        <a:pattFill prst="pct5">
          <a:fgClr>
            <a:schemeClr val="lt1">
              <a:hueOff val="0"/>
              <a:satOff val="0"/>
              <a:lumOff val="0"/>
            </a:schemeClr>
          </a:fgClr>
          <a:bgClr>
            <a:schemeClr val="bg1"/>
          </a:bgClr>
        </a:pattFill>
      </dgm:spPr>
    </dgm:pt>
    <dgm:pt modelId="{EF318FDC-DFED-4B40-A874-784406287C8D}" type="pres">
      <dgm:prSet presAssocID="{4FBCE3B3-590A-0A4D-A9FD-3FB8AC72C150}" presName="text_2" presStyleLbl="node1" presStyleIdx="1" presStyleCnt="3">
        <dgm:presLayoutVars>
          <dgm:bulletEnabled val="1"/>
        </dgm:presLayoutVars>
      </dgm:prSet>
      <dgm:spPr/>
    </dgm:pt>
    <dgm:pt modelId="{E06CD365-F94A-5D41-922B-AA6AB9AC6681}" type="pres">
      <dgm:prSet presAssocID="{4FBCE3B3-590A-0A4D-A9FD-3FB8AC72C150}" presName="accent_2" presStyleCnt="0"/>
      <dgm:spPr/>
    </dgm:pt>
    <dgm:pt modelId="{7180C510-8113-684F-8FA7-C3311EE7828D}" type="pres">
      <dgm:prSet presAssocID="{4FBCE3B3-590A-0A4D-A9FD-3FB8AC72C150}" presName="accentRepeatNode" presStyleLbl="solidFgAcc1" presStyleIdx="1" presStyleCnt="3"/>
      <dgm:spPr/>
    </dgm:pt>
    <dgm:pt modelId="{C0766389-4A33-D047-8722-9C2FF8A840B0}" type="pres">
      <dgm:prSet presAssocID="{38A79080-7793-E84C-8C8B-F41D1004D042}" presName="text_3" presStyleLbl="node1" presStyleIdx="2" presStyleCnt="3">
        <dgm:presLayoutVars>
          <dgm:bulletEnabled val="1"/>
        </dgm:presLayoutVars>
      </dgm:prSet>
      <dgm:spPr/>
    </dgm:pt>
    <dgm:pt modelId="{5AC13CC3-52D8-B74B-A98A-9E0B28C0E8C7}" type="pres">
      <dgm:prSet presAssocID="{38A79080-7793-E84C-8C8B-F41D1004D042}" presName="accent_3" presStyleCnt="0"/>
      <dgm:spPr/>
    </dgm:pt>
    <dgm:pt modelId="{4E581D0A-0BAD-3844-8A70-CE6D9CC54BBB}" type="pres">
      <dgm:prSet presAssocID="{38A79080-7793-E84C-8C8B-F41D1004D042}" presName="accentRepeatNode" presStyleLbl="solidFgAcc1" presStyleIdx="2" presStyleCnt="3"/>
      <dgm:spPr/>
    </dgm:pt>
  </dgm:ptLst>
  <dgm:cxnLst>
    <dgm:cxn modelId="{546C8631-340E-AA45-838A-4A8D4D406020}" type="presOf" srcId="{4FBCE3B3-590A-0A4D-A9FD-3FB8AC72C150}" destId="{EF318FDC-DFED-4B40-A874-784406287C8D}" srcOrd="0" destOrd="0" presId="urn:microsoft.com/office/officeart/2008/layout/VerticalCurvedList"/>
    <dgm:cxn modelId="{DC4F7B34-074A-DD4F-A79E-CEFB822FE610}" type="presOf" srcId="{3625CDE1-354F-F140-AFD5-5D94460133FB}" destId="{348C0F4F-0CBE-974E-BA77-C44AFAB63E91}" srcOrd="0" destOrd="0" presId="urn:microsoft.com/office/officeart/2008/layout/VerticalCurvedList"/>
    <dgm:cxn modelId="{0B31F04F-661A-2A43-9CBC-73417DD15255}" srcId="{609116E2-42C1-9549-8256-45A004C3729B}" destId="{4FBCE3B3-590A-0A4D-A9FD-3FB8AC72C150}" srcOrd="1" destOrd="0" parTransId="{C1385574-85B3-AB4E-A391-0E155E8A61A4}" sibTransId="{9737E3CE-4887-AC4F-A43B-6FB27BF59146}"/>
    <dgm:cxn modelId="{4B20B27F-9DCD-1E4E-88D1-DF254E6F4EF1}" type="presOf" srcId="{57E30C3E-BA41-2D40-8DD5-0FA5C9BE38E4}" destId="{4FF8524B-FAEE-FF42-9F1F-ADBE25C50B86}" srcOrd="0" destOrd="0" presId="urn:microsoft.com/office/officeart/2008/layout/VerticalCurvedList"/>
    <dgm:cxn modelId="{7114FD84-C9E9-8D4D-9EA5-B199CD7611A4}" type="presOf" srcId="{609116E2-42C1-9549-8256-45A004C3729B}" destId="{1D6FA374-4934-F443-BAE0-57EA79A3B9B0}" srcOrd="0" destOrd="0" presId="urn:microsoft.com/office/officeart/2008/layout/VerticalCurvedList"/>
    <dgm:cxn modelId="{2BCA838E-6AA2-FE40-860D-749C3A6CD2F9}" type="presOf" srcId="{38A79080-7793-E84C-8C8B-F41D1004D042}" destId="{C0766389-4A33-D047-8722-9C2FF8A840B0}" srcOrd="0" destOrd="0" presId="urn:microsoft.com/office/officeart/2008/layout/VerticalCurvedList"/>
    <dgm:cxn modelId="{164949C9-9B4D-9749-A1CB-66A574BDC46E}" srcId="{609116E2-42C1-9549-8256-45A004C3729B}" destId="{38A79080-7793-E84C-8C8B-F41D1004D042}" srcOrd="2" destOrd="0" parTransId="{69258B84-F532-0042-B41F-0817E9949106}" sibTransId="{A11B7EFF-2F88-FF43-AF64-BAD2A88D6CB3}"/>
    <dgm:cxn modelId="{A312EDD2-0A41-3F49-B20C-EAC8B1227C3B}" srcId="{609116E2-42C1-9549-8256-45A004C3729B}" destId="{3625CDE1-354F-F140-AFD5-5D94460133FB}" srcOrd="0" destOrd="0" parTransId="{83717240-3374-D84A-8656-F6A4E163F605}" sibTransId="{57E30C3E-BA41-2D40-8DD5-0FA5C9BE38E4}"/>
    <dgm:cxn modelId="{8AC68025-28E5-5141-A73B-8E7EE53CCCFA}" type="presParOf" srcId="{1D6FA374-4934-F443-BAE0-57EA79A3B9B0}" destId="{63CA86CB-924A-9F49-88AD-D7BF89D99340}" srcOrd="0" destOrd="0" presId="urn:microsoft.com/office/officeart/2008/layout/VerticalCurvedList"/>
    <dgm:cxn modelId="{07AC4EEB-B1F4-1D4E-8F52-5C9813400644}" type="presParOf" srcId="{63CA86CB-924A-9F49-88AD-D7BF89D99340}" destId="{A570F079-C39A-7A40-B5A6-781B9073038F}" srcOrd="0" destOrd="0" presId="urn:microsoft.com/office/officeart/2008/layout/VerticalCurvedList"/>
    <dgm:cxn modelId="{2CA27926-6BC1-9C43-BA75-048D50E4DA92}" type="presParOf" srcId="{A570F079-C39A-7A40-B5A6-781B9073038F}" destId="{DD0680A9-8F0E-BA45-9050-3CCC8B8A8F6C}" srcOrd="0" destOrd="0" presId="urn:microsoft.com/office/officeart/2008/layout/VerticalCurvedList"/>
    <dgm:cxn modelId="{C30AAAB5-B41E-B04C-81A9-805A08F802E5}" type="presParOf" srcId="{A570F079-C39A-7A40-B5A6-781B9073038F}" destId="{4FF8524B-FAEE-FF42-9F1F-ADBE25C50B86}" srcOrd="1" destOrd="0" presId="urn:microsoft.com/office/officeart/2008/layout/VerticalCurvedList"/>
    <dgm:cxn modelId="{586B86D5-153A-884E-A1C7-FADDED6F8CAC}" type="presParOf" srcId="{A570F079-C39A-7A40-B5A6-781B9073038F}" destId="{727C6EEE-A5E7-4344-92C2-BE917E6BBB49}" srcOrd="2" destOrd="0" presId="urn:microsoft.com/office/officeart/2008/layout/VerticalCurvedList"/>
    <dgm:cxn modelId="{BD8417FA-7FA6-4641-8553-9E6A5B69CDB9}" type="presParOf" srcId="{A570F079-C39A-7A40-B5A6-781B9073038F}" destId="{DD8AC8B8-7C34-AC43-A579-3C4F2C4B1CA7}" srcOrd="3" destOrd="0" presId="urn:microsoft.com/office/officeart/2008/layout/VerticalCurvedList"/>
    <dgm:cxn modelId="{9DDC8180-B708-2F4E-9D3D-D9D1F3BC3D3E}" type="presParOf" srcId="{63CA86CB-924A-9F49-88AD-D7BF89D99340}" destId="{348C0F4F-0CBE-974E-BA77-C44AFAB63E91}" srcOrd="1" destOrd="0" presId="urn:microsoft.com/office/officeart/2008/layout/VerticalCurvedList"/>
    <dgm:cxn modelId="{E089232F-6308-E74C-A44D-87186A061172}" type="presParOf" srcId="{63CA86CB-924A-9F49-88AD-D7BF89D99340}" destId="{DAD8A576-25B6-3445-8F64-D897CEC78C05}" srcOrd="2" destOrd="0" presId="urn:microsoft.com/office/officeart/2008/layout/VerticalCurvedList"/>
    <dgm:cxn modelId="{9AB01E8D-110D-2446-BE49-9092C165CC33}" type="presParOf" srcId="{DAD8A576-25B6-3445-8F64-D897CEC78C05}" destId="{F7357530-A1CB-D745-858A-F05074B0CF8C}" srcOrd="0" destOrd="0" presId="urn:microsoft.com/office/officeart/2008/layout/VerticalCurvedList"/>
    <dgm:cxn modelId="{4A827B54-3118-0C48-9106-0A43F5DD102D}" type="presParOf" srcId="{63CA86CB-924A-9F49-88AD-D7BF89D99340}" destId="{EF318FDC-DFED-4B40-A874-784406287C8D}" srcOrd="3" destOrd="0" presId="urn:microsoft.com/office/officeart/2008/layout/VerticalCurvedList"/>
    <dgm:cxn modelId="{7FFDC53D-E533-E74B-A133-C5831340DE35}" type="presParOf" srcId="{63CA86CB-924A-9F49-88AD-D7BF89D99340}" destId="{E06CD365-F94A-5D41-922B-AA6AB9AC6681}" srcOrd="4" destOrd="0" presId="urn:microsoft.com/office/officeart/2008/layout/VerticalCurvedList"/>
    <dgm:cxn modelId="{514EF54C-9B25-3740-8229-B83412CE0E6D}" type="presParOf" srcId="{E06CD365-F94A-5D41-922B-AA6AB9AC6681}" destId="{7180C510-8113-684F-8FA7-C3311EE7828D}" srcOrd="0" destOrd="0" presId="urn:microsoft.com/office/officeart/2008/layout/VerticalCurvedList"/>
    <dgm:cxn modelId="{7B67B9EB-4824-7F43-9DC4-93BE03FD8E21}" type="presParOf" srcId="{63CA86CB-924A-9F49-88AD-D7BF89D99340}" destId="{C0766389-4A33-D047-8722-9C2FF8A840B0}" srcOrd="5" destOrd="0" presId="urn:microsoft.com/office/officeart/2008/layout/VerticalCurvedList"/>
    <dgm:cxn modelId="{161FD191-12EE-044B-A1ED-773F56297FA0}" type="presParOf" srcId="{63CA86CB-924A-9F49-88AD-D7BF89D99340}" destId="{5AC13CC3-52D8-B74B-A98A-9E0B28C0E8C7}" srcOrd="6" destOrd="0" presId="urn:microsoft.com/office/officeart/2008/layout/VerticalCurvedList"/>
    <dgm:cxn modelId="{65800963-1086-D145-8EFF-794B3669B002}" type="presParOf" srcId="{5AC13CC3-52D8-B74B-A98A-9E0B28C0E8C7}" destId="{4E581D0A-0BAD-3844-8A70-CE6D9CC54BBB}"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D12271-A757-4D8F-9B41-6AC8C9B9548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F2F1DB0-46C0-4AC5-BB68-869844B8C7A2}">
      <dgm:prSet/>
      <dgm:spPr/>
      <dgm:t>
        <a:bodyPr/>
        <a:lstStyle/>
        <a:p>
          <a:r>
            <a:rPr lang="en-US"/>
            <a:t>Carrying over what is learned in the classroom to the clinical setting</a:t>
          </a:r>
        </a:p>
      </dgm:t>
    </dgm:pt>
    <dgm:pt modelId="{4186F279-BF7D-4156-950C-51342568EA07}" type="parTrans" cxnId="{F23803FB-5B4A-42B5-B4B6-79C33C3185E2}">
      <dgm:prSet/>
      <dgm:spPr/>
      <dgm:t>
        <a:bodyPr/>
        <a:lstStyle/>
        <a:p>
          <a:endParaRPr lang="en-US"/>
        </a:p>
      </dgm:t>
    </dgm:pt>
    <dgm:pt modelId="{A3D44842-70FA-478B-B0A5-907EA7AD0707}" type="sibTrans" cxnId="{F23803FB-5B4A-42B5-B4B6-79C33C3185E2}">
      <dgm:prSet/>
      <dgm:spPr/>
      <dgm:t>
        <a:bodyPr/>
        <a:lstStyle/>
        <a:p>
          <a:endParaRPr lang="en-US"/>
        </a:p>
      </dgm:t>
    </dgm:pt>
    <dgm:pt modelId="{DD87340B-F1EB-41E9-9ECE-7C52C9E5C771}">
      <dgm:prSet/>
      <dgm:spPr/>
      <dgm:t>
        <a:bodyPr/>
        <a:lstStyle/>
        <a:p>
          <a:r>
            <a:rPr lang="en-US"/>
            <a:t>Use IPEC sub-competencies progression above as guidance</a:t>
          </a:r>
        </a:p>
      </dgm:t>
    </dgm:pt>
    <dgm:pt modelId="{3623D81F-6DF8-47B2-A35E-87BC19F6CE34}" type="parTrans" cxnId="{83825C63-E233-4166-B1E5-8C23E9533D51}">
      <dgm:prSet/>
      <dgm:spPr/>
      <dgm:t>
        <a:bodyPr/>
        <a:lstStyle/>
        <a:p>
          <a:endParaRPr lang="en-US"/>
        </a:p>
      </dgm:t>
    </dgm:pt>
    <dgm:pt modelId="{7EE83821-632A-4C6D-AF88-57BD6BF640C3}" type="sibTrans" cxnId="{83825C63-E233-4166-B1E5-8C23E9533D51}">
      <dgm:prSet/>
      <dgm:spPr/>
      <dgm:t>
        <a:bodyPr/>
        <a:lstStyle/>
        <a:p>
          <a:endParaRPr lang="en-US"/>
        </a:p>
      </dgm:t>
    </dgm:pt>
    <dgm:pt modelId="{65CE77DF-F9D8-43DF-AD59-AF87608B3B24}">
      <dgm:prSet/>
      <dgm:spPr/>
      <dgm:t>
        <a:bodyPr/>
        <a:lstStyle/>
        <a:p>
          <a:pPr rtl="0"/>
          <a:r>
            <a:rPr lang="en-US"/>
            <a:t>Identify opportunities to team in the clinical space</a:t>
          </a:r>
          <a:r>
            <a:rPr lang="en-US">
              <a:latin typeface="Georgia" panose="02040502050405020303"/>
            </a:rPr>
            <a:t> </a:t>
          </a:r>
          <a:endParaRPr lang="en-US"/>
        </a:p>
      </dgm:t>
    </dgm:pt>
    <dgm:pt modelId="{6A1D2371-68E0-4C93-A7EA-F627F85111F5}" type="parTrans" cxnId="{6C7D1A74-5928-4400-B268-D0360BC39299}">
      <dgm:prSet/>
      <dgm:spPr/>
      <dgm:t>
        <a:bodyPr/>
        <a:lstStyle/>
        <a:p>
          <a:endParaRPr lang="en-US"/>
        </a:p>
      </dgm:t>
    </dgm:pt>
    <dgm:pt modelId="{907C57F4-3ABF-4A7A-A677-4229B217C6DC}" type="sibTrans" cxnId="{6C7D1A74-5928-4400-B268-D0360BC39299}">
      <dgm:prSet/>
      <dgm:spPr/>
      <dgm:t>
        <a:bodyPr/>
        <a:lstStyle/>
        <a:p>
          <a:endParaRPr lang="en-US"/>
        </a:p>
      </dgm:t>
    </dgm:pt>
    <dgm:pt modelId="{00F02F04-4B4E-4A85-B7DC-67B7434A83BD}">
      <dgm:prSet/>
      <dgm:spPr/>
      <dgm:t>
        <a:bodyPr/>
        <a:lstStyle/>
        <a:p>
          <a:r>
            <a:rPr lang="en-US"/>
            <a:t>Share experiences of IPE/IPC</a:t>
          </a:r>
        </a:p>
      </dgm:t>
    </dgm:pt>
    <dgm:pt modelId="{63AC2833-8BA0-4488-B912-30ABA3997C81}" type="parTrans" cxnId="{DB725CDC-DE20-4C70-A696-4542D6400461}">
      <dgm:prSet/>
      <dgm:spPr/>
      <dgm:t>
        <a:bodyPr/>
        <a:lstStyle/>
        <a:p>
          <a:endParaRPr lang="en-US"/>
        </a:p>
      </dgm:t>
    </dgm:pt>
    <dgm:pt modelId="{CF205B2B-8AB4-447D-8E2B-30383C316B5F}" type="sibTrans" cxnId="{DB725CDC-DE20-4C70-A696-4542D6400461}">
      <dgm:prSet/>
      <dgm:spPr/>
      <dgm:t>
        <a:bodyPr/>
        <a:lstStyle/>
        <a:p>
          <a:endParaRPr lang="en-US"/>
        </a:p>
      </dgm:t>
    </dgm:pt>
    <dgm:pt modelId="{EE54A1FC-E3B9-4CB6-BD2A-60B8BF65589D}">
      <dgm:prSet/>
      <dgm:spPr/>
      <dgm:t>
        <a:bodyPr/>
        <a:lstStyle/>
        <a:p>
          <a:r>
            <a:rPr lang="en-US"/>
            <a:t>Involve students in the full care of patient</a:t>
          </a:r>
        </a:p>
      </dgm:t>
    </dgm:pt>
    <dgm:pt modelId="{111102E9-22B8-4F47-BEB4-DFBAF7CD185F}" type="parTrans" cxnId="{ADF27CDD-D174-4C7C-843B-AA4DF8A89D44}">
      <dgm:prSet/>
      <dgm:spPr/>
      <dgm:t>
        <a:bodyPr/>
        <a:lstStyle/>
        <a:p>
          <a:endParaRPr lang="en-US"/>
        </a:p>
      </dgm:t>
    </dgm:pt>
    <dgm:pt modelId="{B6CC190F-D3C6-45CD-B35D-F53E44B211D0}" type="sibTrans" cxnId="{ADF27CDD-D174-4C7C-843B-AA4DF8A89D44}">
      <dgm:prSet/>
      <dgm:spPr/>
      <dgm:t>
        <a:bodyPr/>
        <a:lstStyle/>
        <a:p>
          <a:endParaRPr lang="en-US"/>
        </a:p>
      </dgm:t>
    </dgm:pt>
    <dgm:pt modelId="{699E10C7-4C90-4572-839F-32C7BF75567A}" type="pres">
      <dgm:prSet presAssocID="{27D12271-A757-4D8F-9B41-6AC8C9B9548F}" presName="root" presStyleCnt="0">
        <dgm:presLayoutVars>
          <dgm:dir/>
          <dgm:resizeHandles val="exact"/>
        </dgm:presLayoutVars>
      </dgm:prSet>
      <dgm:spPr/>
    </dgm:pt>
    <dgm:pt modelId="{F085E55F-9981-49A1-95C1-F6E148154473}" type="pres">
      <dgm:prSet presAssocID="{8F2F1DB0-46C0-4AC5-BB68-869844B8C7A2}" presName="compNode" presStyleCnt="0"/>
      <dgm:spPr/>
    </dgm:pt>
    <dgm:pt modelId="{28428302-570B-4B63-8A72-D7CC4C6CBADC}" type="pres">
      <dgm:prSet presAssocID="{8F2F1DB0-46C0-4AC5-BB68-869844B8C7A2}" presName="bgRect" presStyleLbl="bgShp" presStyleIdx="0" presStyleCnt="5"/>
      <dgm:spPr>
        <a:solidFill>
          <a:srgbClr val="00DBEF"/>
        </a:solidFill>
      </dgm:spPr>
    </dgm:pt>
    <dgm:pt modelId="{024A1ECE-2A07-47E3-B8C2-091143AD1EB5}" type="pres">
      <dgm:prSet presAssocID="{8F2F1DB0-46C0-4AC5-BB68-869844B8C7A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83866978-988E-4679-8AB2-B6D753663BAC}" type="pres">
      <dgm:prSet presAssocID="{8F2F1DB0-46C0-4AC5-BB68-869844B8C7A2}" presName="spaceRect" presStyleCnt="0"/>
      <dgm:spPr/>
    </dgm:pt>
    <dgm:pt modelId="{3D5AED56-A81E-4AEC-B40C-B9EEF16AA784}" type="pres">
      <dgm:prSet presAssocID="{8F2F1DB0-46C0-4AC5-BB68-869844B8C7A2}" presName="parTx" presStyleLbl="revTx" presStyleIdx="0" presStyleCnt="5">
        <dgm:presLayoutVars>
          <dgm:chMax val="0"/>
          <dgm:chPref val="0"/>
        </dgm:presLayoutVars>
      </dgm:prSet>
      <dgm:spPr/>
    </dgm:pt>
    <dgm:pt modelId="{294155B8-9894-42EB-AB36-F3342F947A13}" type="pres">
      <dgm:prSet presAssocID="{A3D44842-70FA-478B-B0A5-907EA7AD0707}" presName="sibTrans" presStyleCnt="0"/>
      <dgm:spPr/>
    </dgm:pt>
    <dgm:pt modelId="{37B91D9C-89A1-471A-BE89-D50A66400443}" type="pres">
      <dgm:prSet presAssocID="{DD87340B-F1EB-41E9-9ECE-7C52C9E5C771}" presName="compNode" presStyleCnt="0"/>
      <dgm:spPr/>
    </dgm:pt>
    <dgm:pt modelId="{12B4623D-7926-4E44-B32C-DAA6FE26D648}" type="pres">
      <dgm:prSet presAssocID="{DD87340B-F1EB-41E9-9ECE-7C52C9E5C771}" presName="bgRect" presStyleLbl="bgShp" presStyleIdx="1" presStyleCnt="5"/>
      <dgm:spPr>
        <a:solidFill>
          <a:srgbClr val="DCE5EE"/>
        </a:solidFill>
      </dgm:spPr>
    </dgm:pt>
    <dgm:pt modelId="{E5C8B7E0-3D96-43C0-A456-340FB4C88E2E}" type="pres">
      <dgm:prSet presAssocID="{DD87340B-F1EB-41E9-9ECE-7C52C9E5C77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50C53EC6-74E3-465C-ADBF-24ADB0FF8BCB}" type="pres">
      <dgm:prSet presAssocID="{DD87340B-F1EB-41E9-9ECE-7C52C9E5C771}" presName="spaceRect" presStyleCnt="0"/>
      <dgm:spPr/>
    </dgm:pt>
    <dgm:pt modelId="{4A2EC95E-A7EE-4E53-AE42-AC03344CB69E}" type="pres">
      <dgm:prSet presAssocID="{DD87340B-F1EB-41E9-9ECE-7C52C9E5C771}" presName="parTx" presStyleLbl="revTx" presStyleIdx="1" presStyleCnt="5">
        <dgm:presLayoutVars>
          <dgm:chMax val="0"/>
          <dgm:chPref val="0"/>
        </dgm:presLayoutVars>
      </dgm:prSet>
      <dgm:spPr/>
    </dgm:pt>
    <dgm:pt modelId="{599E1ED0-C8BC-423D-8E54-135629E95666}" type="pres">
      <dgm:prSet presAssocID="{7EE83821-632A-4C6D-AF88-57BD6BF640C3}" presName="sibTrans" presStyleCnt="0"/>
      <dgm:spPr/>
    </dgm:pt>
    <dgm:pt modelId="{BE026A98-8CAA-402A-B426-6E32CE2F27D4}" type="pres">
      <dgm:prSet presAssocID="{65CE77DF-F9D8-43DF-AD59-AF87608B3B24}" presName="compNode" presStyleCnt="0"/>
      <dgm:spPr/>
    </dgm:pt>
    <dgm:pt modelId="{E3086A58-9108-4AC2-94C3-C884A1502B95}" type="pres">
      <dgm:prSet presAssocID="{65CE77DF-F9D8-43DF-AD59-AF87608B3B24}" presName="bgRect" presStyleLbl="bgShp" presStyleIdx="2" presStyleCnt="5"/>
      <dgm:spPr>
        <a:solidFill>
          <a:srgbClr val="00DBEF"/>
        </a:solidFill>
      </dgm:spPr>
    </dgm:pt>
    <dgm:pt modelId="{9DFB34AB-BC25-472C-AB49-0F1AEAD968C8}" type="pres">
      <dgm:prSet presAssocID="{65CE77DF-F9D8-43DF-AD59-AF87608B3B2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2A9AFCA3-4A8A-4858-95AB-1E2FE4B4F85D}" type="pres">
      <dgm:prSet presAssocID="{65CE77DF-F9D8-43DF-AD59-AF87608B3B24}" presName="spaceRect" presStyleCnt="0"/>
      <dgm:spPr/>
    </dgm:pt>
    <dgm:pt modelId="{5D2EC953-4A32-4143-971C-C701484C98E4}" type="pres">
      <dgm:prSet presAssocID="{65CE77DF-F9D8-43DF-AD59-AF87608B3B24}" presName="parTx" presStyleLbl="revTx" presStyleIdx="2" presStyleCnt="5">
        <dgm:presLayoutVars>
          <dgm:chMax val="0"/>
          <dgm:chPref val="0"/>
        </dgm:presLayoutVars>
      </dgm:prSet>
      <dgm:spPr/>
    </dgm:pt>
    <dgm:pt modelId="{456B0BEF-1D6D-41E8-9604-9993C7D71574}" type="pres">
      <dgm:prSet presAssocID="{907C57F4-3ABF-4A7A-A677-4229B217C6DC}" presName="sibTrans" presStyleCnt="0"/>
      <dgm:spPr/>
    </dgm:pt>
    <dgm:pt modelId="{1FE018D8-096D-434E-8D08-DD5AC7AA8691}" type="pres">
      <dgm:prSet presAssocID="{00F02F04-4B4E-4A85-B7DC-67B7434A83BD}" presName="compNode" presStyleCnt="0"/>
      <dgm:spPr/>
    </dgm:pt>
    <dgm:pt modelId="{388B2DF3-A391-418F-93CB-003CC90B54EF}" type="pres">
      <dgm:prSet presAssocID="{00F02F04-4B4E-4A85-B7DC-67B7434A83BD}" presName="bgRect" presStyleLbl="bgShp" presStyleIdx="3" presStyleCnt="5"/>
      <dgm:spPr>
        <a:solidFill>
          <a:srgbClr val="DCE5EE"/>
        </a:solidFill>
      </dgm:spPr>
    </dgm:pt>
    <dgm:pt modelId="{CD84EA7F-C6BD-4B01-AAA1-D28B93905C7E}" type="pres">
      <dgm:prSet presAssocID="{00F02F04-4B4E-4A85-B7DC-67B7434A83B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
        </a:ext>
      </dgm:extLst>
    </dgm:pt>
    <dgm:pt modelId="{5C5C6304-83DA-4E1D-9668-5A97A8363981}" type="pres">
      <dgm:prSet presAssocID="{00F02F04-4B4E-4A85-B7DC-67B7434A83BD}" presName="spaceRect" presStyleCnt="0"/>
      <dgm:spPr/>
    </dgm:pt>
    <dgm:pt modelId="{FB892E60-DC39-44E6-B56B-A8D06F9E1B6F}" type="pres">
      <dgm:prSet presAssocID="{00F02F04-4B4E-4A85-B7DC-67B7434A83BD}" presName="parTx" presStyleLbl="revTx" presStyleIdx="3" presStyleCnt="5">
        <dgm:presLayoutVars>
          <dgm:chMax val="0"/>
          <dgm:chPref val="0"/>
        </dgm:presLayoutVars>
      </dgm:prSet>
      <dgm:spPr/>
    </dgm:pt>
    <dgm:pt modelId="{5AA1D4CB-F37A-4C9E-BF1C-0E1675FD00C3}" type="pres">
      <dgm:prSet presAssocID="{CF205B2B-8AB4-447D-8E2B-30383C316B5F}" presName="sibTrans" presStyleCnt="0"/>
      <dgm:spPr/>
    </dgm:pt>
    <dgm:pt modelId="{155A571A-2F23-4194-B276-EB9864039500}" type="pres">
      <dgm:prSet presAssocID="{EE54A1FC-E3B9-4CB6-BD2A-60B8BF65589D}" presName="compNode" presStyleCnt="0"/>
      <dgm:spPr/>
    </dgm:pt>
    <dgm:pt modelId="{3E736658-BBA5-4AE6-8512-33E0D629A3FF}" type="pres">
      <dgm:prSet presAssocID="{EE54A1FC-E3B9-4CB6-BD2A-60B8BF65589D}" presName="bgRect" presStyleLbl="bgShp" presStyleIdx="4" presStyleCnt="5"/>
      <dgm:spPr>
        <a:solidFill>
          <a:srgbClr val="00DBEF"/>
        </a:solidFill>
      </dgm:spPr>
    </dgm:pt>
    <dgm:pt modelId="{849FA585-D76F-4DF4-AD25-4A0829A4EF87}" type="pres">
      <dgm:prSet presAssocID="{EE54A1FC-E3B9-4CB6-BD2A-60B8BF65589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ethoscope"/>
        </a:ext>
      </dgm:extLst>
    </dgm:pt>
    <dgm:pt modelId="{C6AA6083-A47F-4DDC-B143-1A14E8DACC1E}" type="pres">
      <dgm:prSet presAssocID="{EE54A1FC-E3B9-4CB6-BD2A-60B8BF65589D}" presName="spaceRect" presStyleCnt="0"/>
      <dgm:spPr/>
    </dgm:pt>
    <dgm:pt modelId="{458BA7E3-0348-42D5-9D0B-7D9776BD6EE2}" type="pres">
      <dgm:prSet presAssocID="{EE54A1FC-E3B9-4CB6-BD2A-60B8BF65589D}" presName="parTx" presStyleLbl="revTx" presStyleIdx="4" presStyleCnt="5">
        <dgm:presLayoutVars>
          <dgm:chMax val="0"/>
          <dgm:chPref val="0"/>
        </dgm:presLayoutVars>
      </dgm:prSet>
      <dgm:spPr/>
    </dgm:pt>
  </dgm:ptLst>
  <dgm:cxnLst>
    <dgm:cxn modelId="{563B0923-D68B-4FAB-B7EB-2D66AD7570E1}" type="presOf" srcId="{00F02F04-4B4E-4A85-B7DC-67B7434A83BD}" destId="{FB892E60-DC39-44E6-B56B-A8D06F9E1B6F}" srcOrd="0" destOrd="0" presId="urn:microsoft.com/office/officeart/2018/2/layout/IconVerticalSolidList"/>
    <dgm:cxn modelId="{9532BE41-F342-4D1E-A57F-C799669B0289}" type="presOf" srcId="{EE54A1FC-E3B9-4CB6-BD2A-60B8BF65589D}" destId="{458BA7E3-0348-42D5-9D0B-7D9776BD6EE2}" srcOrd="0" destOrd="0" presId="urn:microsoft.com/office/officeart/2018/2/layout/IconVerticalSolidList"/>
    <dgm:cxn modelId="{83825C63-E233-4166-B1E5-8C23E9533D51}" srcId="{27D12271-A757-4D8F-9B41-6AC8C9B9548F}" destId="{DD87340B-F1EB-41E9-9ECE-7C52C9E5C771}" srcOrd="1" destOrd="0" parTransId="{3623D81F-6DF8-47B2-A35E-87BC19F6CE34}" sibTransId="{7EE83821-632A-4C6D-AF88-57BD6BF640C3}"/>
    <dgm:cxn modelId="{1832D167-FFA0-4409-ACBE-902998222308}" type="presOf" srcId="{DD87340B-F1EB-41E9-9ECE-7C52C9E5C771}" destId="{4A2EC95E-A7EE-4E53-AE42-AC03344CB69E}" srcOrd="0" destOrd="0" presId="urn:microsoft.com/office/officeart/2018/2/layout/IconVerticalSolidList"/>
    <dgm:cxn modelId="{6C7D1A74-5928-4400-B268-D0360BC39299}" srcId="{27D12271-A757-4D8F-9B41-6AC8C9B9548F}" destId="{65CE77DF-F9D8-43DF-AD59-AF87608B3B24}" srcOrd="2" destOrd="0" parTransId="{6A1D2371-68E0-4C93-A7EA-F627F85111F5}" sibTransId="{907C57F4-3ABF-4A7A-A677-4229B217C6DC}"/>
    <dgm:cxn modelId="{6FB0A7B9-B2B5-486F-9D99-40040BDF2CAD}" type="presOf" srcId="{8F2F1DB0-46C0-4AC5-BB68-869844B8C7A2}" destId="{3D5AED56-A81E-4AEC-B40C-B9EEF16AA784}" srcOrd="0" destOrd="0" presId="urn:microsoft.com/office/officeart/2018/2/layout/IconVerticalSolidList"/>
    <dgm:cxn modelId="{BEC736C0-50B2-422F-AA9F-C83A3FE14BC4}" type="presOf" srcId="{27D12271-A757-4D8F-9B41-6AC8C9B9548F}" destId="{699E10C7-4C90-4572-839F-32C7BF75567A}" srcOrd="0" destOrd="0" presId="urn:microsoft.com/office/officeart/2018/2/layout/IconVerticalSolidList"/>
    <dgm:cxn modelId="{DB725CDC-DE20-4C70-A696-4542D6400461}" srcId="{27D12271-A757-4D8F-9B41-6AC8C9B9548F}" destId="{00F02F04-4B4E-4A85-B7DC-67B7434A83BD}" srcOrd="3" destOrd="0" parTransId="{63AC2833-8BA0-4488-B912-30ABA3997C81}" sibTransId="{CF205B2B-8AB4-447D-8E2B-30383C316B5F}"/>
    <dgm:cxn modelId="{ADF27CDD-D174-4C7C-843B-AA4DF8A89D44}" srcId="{27D12271-A757-4D8F-9B41-6AC8C9B9548F}" destId="{EE54A1FC-E3B9-4CB6-BD2A-60B8BF65589D}" srcOrd="4" destOrd="0" parTransId="{111102E9-22B8-4F47-BEB4-DFBAF7CD185F}" sibTransId="{B6CC190F-D3C6-45CD-B35D-F53E44B211D0}"/>
    <dgm:cxn modelId="{677793EF-E5F5-4D50-84B2-47237ED8C699}" type="presOf" srcId="{65CE77DF-F9D8-43DF-AD59-AF87608B3B24}" destId="{5D2EC953-4A32-4143-971C-C701484C98E4}" srcOrd="0" destOrd="0" presId="urn:microsoft.com/office/officeart/2018/2/layout/IconVerticalSolidList"/>
    <dgm:cxn modelId="{F23803FB-5B4A-42B5-B4B6-79C33C3185E2}" srcId="{27D12271-A757-4D8F-9B41-6AC8C9B9548F}" destId="{8F2F1DB0-46C0-4AC5-BB68-869844B8C7A2}" srcOrd="0" destOrd="0" parTransId="{4186F279-BF7D-4156-950C-51342568EA07}" sibTransId="{A3D44842-70FA-478B-B0A5-907EA7AD0707}"/>
    <dgm:cxn modelId="{3661989C-D698-47A6-A366-7BA2A9014183}" type="presParOf" srcId="{699E10C7-4C90-4572-839F-32C7BF75567A}" destId="{F085E55F-9981-49A1-95C1-F6E148154473}" srcOrd="0" destOrd="0" presId="urn:microsoft.com/office/officeart/2018/2/layout/IconVerticalSolidList"/>
    <dgm:cxn modelId="{AF2C0E19-6739-4FF7-BD11-E92ECE979991}" type="presParOf" srcId="{F085E55F-9981-49A1-95C1-F6E148154473}" destId="{28428302-570B-4B63-8A72-D7CC4C6CBADC}" srcOrd="0" destOrd="0" presId="urn:microsoft.com/office/officeart/2018/2/layout/IconVerticalSolidList"/>
    <dgm:cxn modelId="{89908FBA-8400-4197-BAF8-2FEA7493D4DB}" type="presParOf" srcId="{F085E55F-9981-49A1-95C1-F6E148154473}" destId="{024A1ECE-2A07-47E3-B8C2-091143AD1EB5}" srcOrd="1" destOrd="0" presId="urn:microsoft.com/office/officeart/2018/2/layout/IconVerticalSolidList"/>
    <dgm:cxn modelId="{76D94052-9C81-4006-BDEA-24D5910B9F97}" type="presParOf" srcId="{F085E55F-9981-49A1-95C1-F6E148154473}" destId="{83866978-988E-4679-8AB2-B6D753663BAC}" srcOrd="2" destOrd="0" presId="urn:microsoft.com/office/officeart/2018/2/layout/IconVerticalSolidList"/>
    <dgm:cxn modelId="{FA7F2EDA-7CDE-4862-96BD-1D9340C2482B}" type="presParOf" srcId="{F085E55F-9981-49A1-95C1-F6E148154473}" destId="{3D5AED56-A81E-4AEC-B40C-B9EEF16AA784}" srcOrd="3" destOrd="0" presId="urn:microsoft.com/office/officeart/2018/2/layout/IconVerticalSolidList"/>
    <dgm:cxn modelId="{501659F6-1325-400B-B0E9-7D2699BBB898}" type="presParOf" srcId="{699E10C7-4C90-4572-839F-32C7BF75567A}" destId="{294155B8-9894-42EB-AB36-F3342F947A13}" srcOrd="1" destOrd="0" presId="urn:microsoft.com/office/officeart/2018/2/layout/IconVerticalSolidList"/>
    <dgm:cxn modelId="{FFF46B84-BE28-4FE3-8CED-075DE5A21587}" type="presParOf" srcId="{699E10C7-4C90-4572-839F-32C7BF75567A}" destId="{37B91D9C-89A1-471A-BE89-D50A66400443}" srcOrd="2" destOrd="0" presId="urn:microsoft.com/office/officeart/2018/2/layout/IconVerticalSolidList"/>
    <dgm:cxn modelId="{97CFECC3-AD4C-4D72-96C8-1A033D7E7604}" type="presParOf" srcId="{37B91D9C-89A1-471A-BE89-D50A66400443}" destId="{12B4623D-7926-4E44-B32C-DAA6FE26D648}" srcOrd="0" destOrd="0" presId="urn:microsoft.com/office/officeart/2018/2/layout/IconVerticalSolidList"/>
    <dgm:cxn modelId="{52E8E8BE-82A2-4C26-BF73-44B598E19E59}" type="presParOf" srcId="{37B91D9C-89A1-471A-BE89-D50A66400443}" destId="{E5C8B7E0-3D96-43C0-A456-340FB4C88E2E}" srcOrd="1" destOrd="0" presId="urn:microsoft.com/office/officeart/2018/2/layout/IconVerticalSolidList"/>
    <dgm:cxn modelId="{EF730771-DF55-44E1-AE9E-3A06A9911688}" type="presParOf" srcId="{37B91D9C-89A1-471A-BE89-D50A66400443}" destId="{50C53EC6-74E3-465C-ADBF-24ADB0FF8BCB}" srcOrd="2" destOrd="0" presId="urn:microsoft.com/office/officeart/2018/2/layout/IconVerticalSolidList"/>
    <dgm:cxn modelId="{71C0C64C-8019-45F7-A6C6-B20F96B5D0D9}" type="presParOf" srcId="{37B91D9C-89A1-471A-BE89-D50A66400443}" destId="{4A2EC95E-A7EE-4E53-AE42-AC03344CB69E}" srcOrd="3" destOrd="0" presId="urn:microsoft.com/office/officeart/2018/2/layout/IconVerticalSolidList"/>
    <dgm:cxn modelId="{68EEE421-7FD0-4245-84CA-86F90E286F94}" type="presParOf" srcId="{699E10C7-4C90-4572-839F-32C7BF75567A}" destId="{599E1ED0-C8BC-423D-8E54-135629E95666}" srcOrd="3" destOrd="0" presId="urn:microsoft.com/office/officeart/2018/2/layout/IconVerticalSolidList"/>
    <dgm:cxn modelId="{F81D5EF6-C802-4C96-8C1C-29F096FC8603}" type="presParOf" srcId="{699E10C7-4C90-4572-839F-32C7BF75567A}" destId="{BE026A98-8CAA-402A-B426-6E32CE2F27D4}" srcOrd="4" destOrd="0" presId="urn:microsoft.com/office/officeart/2018/2/layout/IconVerticalSolidList"/>
    <dgm:cxn modelId="{A931AF33-3A68-4185-9602-E8BAA7E31DC4}" type="presParOf" srcId="{BE026A98-8CAA-402A-B426-6E32CE2F27D4}" destId="{E3086A58-9108-4AC2-94C3-C884A1502B95}" srcOrd="0" destOrd="0" presId="urn:microsoft.com/office/officeart/2018/2/layout/IconVerticalSolidList"/>
    <dgm:cxn modelId="{31D27DF4-FEB8-4575-9DA8-E709C614CAD5}" type="presParOf" srcId="{BE026A98-8CAA-402A-B426-6E32CE2F27D4}" destId="{9DFB34AB-BC25-472C-AB49-0F1AEAD968C8}" srcOrd="1" destOrd="0" presId="urn:microsoft.com/office/officeart/2018/2/layout/IconVerticalSolidList"/>
    <dgm:cxn modelId="{CC9A9542-2453-4014-8DAC-FCD15917BCBC}" type="presParOf" srcId="{BE026A98-8CAA-402A-B426-6E32CE2F27D4}" destId="{2A9AFCA3-4A8A-4858-95AB-1E2FE4B4F85D}" srcOrd="2" destOrd="0" presId="urn:microsoft.com/office/officeart/2018/2/layout/IconVerticalSolidList"/>
    <dgm:cxn modelId="{8E71A678-99CF-442D-A012-43A55FFA81E7}" type="presParOf" srcId="{BE026A98-8CAA-402A-B426-6E32CE2F27D4}" destId="{5D2EC953-4A32-4143-971C-C701484C98E4}" srcOrd="3" destOrd="0" presId="urn:microsoft.com/office/officeart/2018/2/layout/IconVerticalSolidList"/>
    <dgm:cxn modelId="{86CB00C9-A0DB-44D2-A301-FBF4F91EB271}" type="presParOf" srcId="{699E10C7-4C90-4572-839F-32C7BF75567A}" destId="{456B0BEF-1D6D-41E8-9604-9993C7D71574}" srcOrd="5" destOrd="0" presId="urn:microsoft.com/office/officeart/2018/2/layout/IconVerticalSolidList"/>
    <dgm:cxn modelId="{C653D98C-D157-4F15-AAD8-388DB26F6B25}" type="presParOf" srcId="{699E10C7-4C90-4572-839F-32C7BF75567A}" destId="{1FE018D8-096D-434E-8D08-DD5AC7AA8691}" srcOrd="6" destOrd="0" presId="urn:microsoft.com/office/officeart/2018/2/layout/IconVerticalSolidList"/>
    <dgm:cxn modelId="{BB30239F-CE17-4012-AB1C-231E52E9F791}" type="presParOf" srcId="{1FE018D8-096D-434E-8D08-DD5AC7AA8691}" destId="{388B2DF3-A391-418F-93CB-003CC90B54EF}" srcOrd="0" destOrd="0" presId="urn:microsoft.com/office/officeart/2018/2/layout/IconVerticalSolidList"/>
    <dgm:cxn modelId="{90F0E119-ECDE-4225-B5C9-62668EB33C2E}" type="presParOf" srcId="{1FE018D8-096D-434E-8D08-DD5AC7AA8691}" destId="{CD84EA7F-C6BD-4B01-AAA1-D28B93905C7E}" srcOrd="1" destOrd="0" presId="urn:microsoft.com/office/officeart/2018/2/layout/IconVerticalSolidList"/>
    <dgm:cxn modelId="{7617F998-DE03-4F36-A0E9-0126503983A3}" type="presParOf" srcId="{1FE018D8-096D-434E-8D08-DD5AC7AA8691}" destId="{5C5C6304-83DA-4E1D-9668-5A97A8363981}" srcOrd="2" destOrd="0" presId="urn:microsoft.com/office/officeart/2018/2/layout/IconVerticalSolidList"/>
    <dgm:cxn modelId="{2BF948C0-EE93-40EF-AB0F-A9079A2DD952}" type="presParOf" srcId="{1FE018D8-096D-434E-8D08-DD5AC7AA8691}" destId="{FB892E60-DC39-44E6-B56B-A8D06F9E1B6F}" srcOrd="3" destOrd="0" presId="urn:microsoft.com/office/officeart/2018/2/layout/IconVerticalSolidList"/>
    <dgm:cxn modelId="{347A61B5-3FEF-4070-8CC8-5B8B17AE7CC8}" type="presParOf" srcId="{699E10C7-4C90-4572-839F-32C7BF75567A}" destId="{5AA1D4CB-F37A-4C9E-BF1C-0E1675FD00C3}" srcOrd="7" destOrd="0" presId="urn:microsoft.com/office/officeart/2018/2/layout/IconVerticalSolidList"/>
    <dgm:cxn modelId="{E750CC62-0954-49AE-A96F-B0F41A921EE3}" type="presParOf" srcId="{699E10C7-4C90-4572-839F-32C7BF75567A}" destId="{155A571A-2F23-4194-B276-EB9864039500}" srcOrd="8" destOrd="0" presId="urn:microsoft.com/office/officeart/2018/2/layout/IconVerticalSolidList"/>
    <dgm:cxn modelId="{5A14808E-1950-411D-A545-E2BD436CAD36}" type="presParOf" srcId="{155A571A-2F23-4194-B276-EB9864039500}" destId="{3E736658-BBA5-4AE6-8512-33E0D629A3FF}" srcOrd="0" destOrd="0" presId="urn:microsoft.com/office/officeart/2018/2/layout/IconVerticalSolidList"/>
    <dgm:cxn modelId="{4C3768FA-8B2B-44FC-AB10-826CA344FA1C}" type="presParOf" srcId="{155A571A-2F23-4194-B276-EB9864039500}" destId="{849FA585-D76F-4DF4-AD25-4A0829A4EF87}" srcOrd="1" destOrd="0" presId="urn:microsoft.com/office/officeart/2018/2/layout/IconVerticalSolidList"/>
    <dgm:cxn modelId="{48EF1BAF-E389-4008-A48A-B863E41F440A}" type="presParOf" srcId="{155A571A-2F23-4194-B276-EB9864039500}" destId="{C6AA6083-A47F-4DDC-B143-1A14E8DACC1E}" srcOrd="2" destOrd="0" presId="urn:microsoft.com/office/officeart/2018/2/layout/IconVerticalSolidList"/>
    <dgm:cxn modelId="{9B5E3258-4D73-4026-B778-1A0C070F5107}" type="presParOf" srcId="{155A571A-2F23-4194-B276-EB9864039500}" destId="{458BA7E3-0348-42D5-9D0B-7D9776BD6EE2}"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DFBF82F-BC5D-44F5-8751-0DA3E505A32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AB92BE6B-AFC6-4B02-89DD-66B639697583}">
      <dgm:prSet/>
      <dgm:spPr>
        <a:solidFill>
          <a:srgbClr val="2B7692"/>
        </a:solidFill>
      </dgm:spPr>
      <dgm:t>
        <a:bodyPr/>
        <a:lstStyle/>
        <a:p>
          <a:pPr>
            <a:lnSpc>
              <a:spcPct val="100000"/>
            </a:lnSpc>
            <a:defRPr cap="all"/>
          </a:pPr>
          <a:r>
            <a:rPr lang="en-US"/>
            <a:t>Set the stage </a:t>
          </a:r>
        </a:p>
      </dgm:t>
    </dgm:pt>
    <dgm:pt modelId="{E51E0EB9-0C80-41CD-B3C1-0C437EC9834B}" type="parTrans" cxnId="{D961273F-ED37-4877-9940-D23A9E4B3FE1}">
      <dgm:prSet/>
      <dgm:spPr/>
      <dgm:t>
        <a:bodyPr/>
        <a:lstStyle/>
        <a:p>
          <a:endParaRPr lang="en-US"/>
        </a:p>
      </dgm:t>
    </dgm:pt>
    <dgm:pt modelId="{642D18E6-803E-4CC5-989B-4358FCA5A0CA}" type="sibTrans" cxnId="{D961273F-ED37-4877-9940-D23A9E4B3FE1}">
      <dgm:prSet/>
      <dgm:spPr/>
      <dgm:t>
        <a:bodyPr/>
        <a:lstStyle/>
        <a:p>
          <a:endParaRPr lang="en-US"/>
        </a:p>
      </dgm:t>
    </dgm:pt>
    <dgm:pt modelId="{C8F9055B-1C5F-4934-9E95-77451E071E4D}">
      <dgm:prSet/>
      <dgm:spPr>
        <a:solidFill>
          <a:srgbClr val="8EE3ED"/>
        </a:solidFill>
      </dgm:spPr>
      <dgm:t>
        <a:bodyPr/>
        <a:lstStyle/>
        <a:p>
          <a:pPr>
            <a:lnSpc>
              <a:spcPct val="100000"/>
            </a:lnSpc>
            <a:defRPr cap="all"/>
          </a:pPr>
          <a:r>
            <a:rPr lang="en-US"/>
            <a:t>Role model</a:t>
          </a:r>
        </a:p>
      </dgm:t>
    </dgm:pt>
    <dgm:pt modelId="{07108CE7-EDC7-4C9A-91F9-62FF7353CCAD}" type="parTrans" cxnId="{A88DCC1A-A0B9-447E-9329-4E4235CE754F}">
      <dgm:prSet/>
      <dgm:spPr/>
      <dgm:t>
        <a:bodyPr/>
        <a:lstStyle/>
        <a:p>
          <a:endParaRPr lang="en-US"/>
        </a:p>
      </dgm:t>
    </dgm:pt>
    <dgm:pt modelId="{15F9F954-D934-4636-9783-A1EB16CF5AD2}" type="sibTrans" cxnId="{A88DCC1A-A0B9-447E-9329-4E4235CE754F}">
      <dgm:prSet/>
      <dgm:spPr/>
      <dgm:t>
        <a:bodyPr/>
        <a:lstStyle/>
        <a:p>
          <a:endParaRPr lang="en-US"/>
        </a:p>
      </dgm:t>
    </dgm:pt>
    <dgm:pt modelId="{83EDB3C8-5C5F-4371-A7EE-5FD9F9F87B51}">
      <dgm:prSet/>
      <dgm:spPr>
        <a:solidFill>
          <a:srgbClr val="2B7692"/>
        </a:solidFill>
      </dgm:spPr>
      <dgm:t>
        <a:bodyPr/>
        <a:lstStyle/>
        <a:p>
          <a:pPr>
            <a:lnSpc>
              <a:spcPct val="100000"/>
            </a:lnSpc>
            <a:defRPr cap="all"/>
          </a:pPr>
          <a:r>
            <a:rPr lang="en-US"/>
            <a:t>Awareness</a:t>
          </a:r>
        </a:p>
      </dgm:t>
    </dgm:pt>
    <dgm:pt modelId="{DEF0A7E7-5B8A-4DF2-853B-C26596821B3E}" type="parTrans" cxnId="{B96A1B4B-74EC-4D11-83B7-358DE42A17B4}">
      <dgm:prSet/>
      <dgm:spPr/>
      <dgm:t>
        <a:bodyPr/>
        <a:lstStyle/>
        <a:p>
          <a:endParaRPr lang="en-US"/>
        </a:p>
      </dgm:t>
    </dgm:pt>
    <dgm:pt modelId="{5D116F04-5C06-4AEF-B373-A639AF346F95}" type="sibTrans" cxnId="{B96A1B4B-74EC-4D11-83B7-358DE42A17B4}">
      <dgm:prSet/>
      <dgm:spPr/>
      <dgm:t>
        <a:bodyPr/>
        <a:lstStyle/>
        <a:p>
          <a:endParaRPr lang="en-US"/>
        </a:p>
      </dgm:t>
    </dgm:pt>
    <dgm:pt modelId="{F083A5F7-8277-4A2C-A374-0FEEC4FB66F0}">
      <dgm:prSet custT="1"/>
      <dgm:spPr>
        <a:solidFill>
          <a:srgbClr val="8EE3ED"/>
        </a:solidFill>
      </dgm:spPr>
      <dgm:t>
        <a:bodyPr/>
        <a:lstStyle/>
        <a:p>
          <a:pPr>
            <a:lnSpc>
              <a:spcPct val="100000"/>
            </a:lnSpc>
            <a:defRPr cap="all"/>
          </a:pPr>
          <a:r>
            <a:rPr lang="en-US" sz="2700" kern="1200" cap="all">
              <a:solidFill>
                <a:prstClr val="white"/>
              </a:solidFill>
              <a:latin typeface="Trebuchet MS" panose="020B0603020202020204"/>
              <a:ea typeface="+mn-ea"/>
              <a:cs typeface="+mn-cs"/>
            </a:rPr>
            <a:t>Patient-centered</a:t>
          </a:r>
          <a:r>
            <a:rPr lang="en-US" sz="2700" kern="1200"/>
            <a:t> care</a:t>
          </a:r>
        </a:p>
      </dgm:t>
    </dgm:pt>
    <dgm:pt modelId="{5B834BFD-8B36-43B3-B857-BD9BAD599251}" type="parTrans" cxnId="{919011A1-9D0A-4989-A075-79D5478D3C75}">
      <dgm:prSet/>
      <dgm:spPr/>
      <dgm:t>
        <a:bodyPr/>
        <a:lstStyle/>
        <a:p>
          <a:endParaRPr lang="en-US"/>
        </a:p>
      </dgm:t>
    </dgm:pt>
    <dgm:pt modelId="{E86B2DF1-EB18-4989-9AFE-801F9AE03CA9}" type="sibTrans" cxnId="{919011A1-9D0A-4989-A075-79D5478D3C75}">
      <dgm:prSet/>
      <dgm:spPr/>
      <dgm:t>
        <a:bodyPr/>
        <a:lstStyle/>
        <a:p>
          <a:endParaRPr lang="en-US"/>
        </a:p>
      </dgm:t>
    </dgm:pt>
    <dgm:pt modelId="{58FBB9B6-2C35-48A4-ADB1-C6BE924D7B19}">
      <dgm:prSet/>
      <dgm:spPr>
        <a:solidFill>
          <a:srgbClr val="2B7692"/>
        </a:solidFill>
      </dgm:spPr>
      <dgm:t>
        <a:bodyPr/>
        <a:lstStyle/>
        <a:p>
          <a:pPr>
            <a:lnSpc>
              <a:spcPct val="100000"/>
            </a:lnSpc>
            <a:defRPr cap="all"/>
          </a:pPr>
          <a:r>
            <a:rPr lang="en-US"/>
            <a:t>Rotate presenting patient</a:t>
          </a:r>
        </a:p>
      </dgm:t>
    </dgm:pt>
    <dgm:pt modelId="{53C01B64-CF41-463F-A619-62F739DB0FF9}" type="parTrans" cxnId="{F8E5C900-51CB-4B5D-B0F7-BDA797923764}">
      <dgm:prSet/>
      <dgm:spPr/>
      <dgm:t>
        <a:bodyPr/>
        <a:lstStyle/>
        <a:p>
          <a:endParaRPr lang="en-US"/>
        </a:p>
      </dgm:t>
    </dgm:pt>
    <dgm:pt modelId="{964E3887-566B-4157-A2F7-DBF606BC8C24}" type="sibTrans" cxnId="{F8E5C900-51CB-4B5D-B0F7-BDA797923764}">
      <dgm:prSet/>
      <dgm:spPr/>
      <dgm:t>
        <a:bodyPr/>
        <a:lstStyle/>
        <a:p>
          <a:endParaRPr lang="en-US"/>
        </a:p>
      </dgm:t>
    </dgm:pt>
    <dgm:pt modelId="{16F44644-7357-4056-9763-4ED3CB05479B}">
      <dgm:prSet/>
      <dgm:spPr>
        <a:solidFill>
          <a:srgbClr val="8EE3ED"/>
        </a:solidFill>
      </dgm:spPr>
      <dgm:t>
        <a:bodyPr/>
        <a:lstStyle/>
        <a:p>
          <a:pPr>
            <a:lnSpc>
              <a:spcPct val="100000"/>
            </a:lnSpc>
            <a:defRPr cap="all"/>
          </a:pPr>
          <a:r>
            <a:rPr lang="en-US"/>
            <a:t>Reflection </a:t>
          </a:r>
        </a:p>
      </dgm:t>
    </dgm:pt>
    <dgm:pt modelId="{70BC23AA-BB8E-4AE0-B09C-D5F63B246536}" type="parTrans" cxnId="{65A34A7D-C6A7-4E11-88D2-35973479D4C3}">
      <dgm:prSet/>
      <dgm:spPr/>
      <dgm:t>
        <a:bodyPr/>
        <a:lstStyle/>
        <a:p>
          <a:endParaRPr lang="en-US"/>
        </a:p>
      </dgm:t>
    </dgm:pt>
    <dgm:pt modelId="{6C433174-39E6-4242-BD3A-64F8DEF4EFAF}" type="sibTrans" cxnId="{65A34A7D-C6A7-4E11-88D2-35973479D4C3}">
      <dgm:prSet/>
      <dgm:spPr/>
      <dgm:t>
        <a:bodyPr/>
        <a:lstStyle/>
        <a:p>
          <a:endParaRPr lang="en-US"/>
        </a:p>
      </dgm:t>
    </dgm:pt>
    <dgm:pt modelId="{307AB3BC-55DF-4D29-889C-3A55EA8EB759}">
      <dgm:prSet/>
      <dgm:spPr>
        <a:solidFill>
          <a:srgbClr val="2B7692"/>
        </a:solidFill>
      </dgm:spPr>
      <dgm:t>
        <a:bodyPr/>
        <a:lstStyle/>
        <a:p>
          <a:pPr>
            <a:lnSpc>
              <a:spcPct val="100000"/>
            </a:lnSpc>
            <a:defRPr cap="all"/>
          </a:pPr>
          <a:r>
            <a:rPr lang="en-US"/>
            <a:t>Evaluation </a:t>
          </a:r>
        </a:p>
      </dgm:t>
    </dgm:pt>
    <dgm:pt modelId="{DB0D47C2-E26D-45CD-BA58-0AB75A3AE5A2}" type="parTrans" cxnId="{685C2284-6CF6-42B4-82C9-DD36534C98AC}">
      <dgm:prSet/>
      <dgm:spPr/>
      <dgm:t>
        <a:bodyPr/>
        <a:lstStyle/>
        <a:p>
          <a:endParaRPr lang="en-US"/>
        </a:p>
      </dgm:t>
    </dgm:pt>
    <dgm:pt modelId="{60645F40-6080-4C5C-9BE3-267D2E26DD4C}" type="sibTrans" cxnId="{685C2284-6CF6-42B4-82C9-DD36534C98AC}">
      <dgm:prSet/>
      <dgm:spPr/>
      <dgm:t>
        <a:bodyPr/>
        <a:lstStyle/>
        <a:p>
          <a:endParaRPr lang="en-US"/>
        </a:p>
      </dgm:t>
    </dgm:pt>
    <dgm:pt modelId="{283B2C5D-C47E-E140-87A3-9378DA562366}" type="pres">
      <dgm:prSet presAssocID="{FDFBF82F-BC5D-44F5-8751-0DA3E505A327}" presName="diagram" presStyleCnt="0">
        <dgm:presLayoutVars>
          <dgm:dir/>
          <dgm:resizeHandles val="exact"/>
        </dgm:presLayoutVars>
      </dgm:prSet>
      <dgm:spPr/>
    </dgm:pt>
    <dgm:pt modelId="{02DE2A4D-C26E-E842-9BF5-377F4FC0B8A5}" type="pres">
      <dgm:prSet presAssocID="{AB92BE6B-AFC6-4B02-89DD-66B639697583}" presName="node" presStyleLbl="node1" presStyleIdx="0" presStyleCnt="7">
        <dgm:presLayoutVars>
          <dgm:bulletEnabled val="1"/>
        </dgm:presLayoutVars>
      </dgm:prSet>
      <dgm:spPr/>
    </dgm:pt>
    <dgm:pt modelId="{73342BC8-EAB0-3F4F-8B5A-2C71FF01A8AA}" type="pres">
      <dgm:prSet presAssocID="{642D18E6-803E-4CC5-989B-4358FCA5A0CA}" presName="sibTrans" presStyleCnt="0"/>
      <dgm:spPr/>
    </dgm:pt>
    <dgm:pt modelId="{2225AFD1-86E6-AA41-AC87-B7626789BB82}" type="pres">
      <dgm:prSet presAssocID="{C8F9055B-1C5F-4934-9E95-77451E071E4D}" presName="node" presStyleLbl="node1" presStyleIdx="1" presStyleCnt="7">
        <dgm:presLayoutVars>
          <dgm:bulletEnabled val="1"/>
        </dgm:presLayoutVars>
      </dgm:prSet>
      <dgm:spPr/>
    </dgm:pt>
    <dgm:pt modelId="{AA8ACCCF-6BB9-B641-BBEE-CB8487F0CDA5}" type="pres">
      <dgm:prSet presAssocID="{15F9F954-D934-4636-9783-A1EB16CF5AD2}" presName="sibTrans" presStyleCnt="0"/>
      <dgm:spPr/>
    </dgm:pt>
    <dgm:pt modelId="{D9B540B8-7D66-8F4E-84A7-CCD7D00140F4}" type="pres">
      <dgm:prSet presAssocID="{83EDB3C8-5C5F-4371-A7EE-5FD9F9F87B51}" presName="node" presStyleLbl="node1" presStyleIdx="2" presStyleCnt="7">
        <dgm:presLayoutVars>
          <dgm:bulletEnabled val="1"/>
        </dgm:presLayoutVars>
      </dgm:prSet>
      <dgm:spPr/>
    </dgm:pt>
    <dgm:pt modelId="{9B498045-3AEB-7E41-B5A3-3098A2D60888}" type="pres">
      <dgm:prSet presAssocID="{5D116F04-5C06-4AEF-B373-A639AF346F95}" presName="sibTrans" presStyleCnt="0"/>
      <dgm:spPr/>
    </dgm:pt>
    <dgm:pt modelId="{A90B71DE-4253-8D4C-9A40-1EB948396E3A}" type="pres">
      <dgm:prSet presAssocID="{F083A5F7-8277-4A2C-A374-0FEEC4FB66F0}" presName="node" presStyleLbl="node1" presStyleIdx="3" presStyleCnt="7">
        <dgm:presLayoutVars>
          <dgm:bulletEnabled val="1"/>
        </dgm:presLayoutVars>
      </dgm:prSet>
      <dgm:spPr/>
    </dgm:pt>
    <dgm:pt modelId="{5FC50712-2EBE-F54D-94E4-68EAF0278B9F}" type="pres">
      <dgm:prSet presAssocID="{E86B2DF1-EB18-4989-9AFE-801F9AE03CA9}" presName="sibTrans" presStyleCnt="0"/>
      <dgm:spPr/>
    </dgm:pt>
    <dgm:pt modelId="{8558A03E-A7A9-9447-B9F7-EB286A553ECC}" type="pres">
      <dgm:prSet presAssocID="{58FBB9B6-2C35-48A4-ADB1-C6BE924D7B19}" presName="node" presStyleLbl="node1" presStyleIdx="4" presStyleCnt="7">
        <dgm:presLayoutVars>
          <dgm:bulletEnabled val="1"/>
        </dgm:presLayoutVars>
      </dgm:prSet>
      <dgm:spPr/>
    </dgm:pt>
    <dgm:pt modelId="{C999EEC2-3052-A444-B37C-E75BECD3DF64}" type="pres">
      <dgm:prSet presAssocID="{964E3887-566B-4157-A2F7-DBF606BC8C24}" presName="sibTrans" presStyleCnt="0"/>
      <dgm:spPr/>
    </dgm:pt>
    <dgm:pt modelId="{579DA5FB-BB5E-3D45-936F-1E3B0528B7D5}" type="pres">
      <dgm:prSet presAssocID="{16F44644-7357-4056-9763-4ED3CB05479B}" presName="node" presStyleLbl="node1" presStyleIdx="5" presStyleCnt="7">
        <dgm:presLayoutVars>
          <dgm:bulletEnabled val="1"/>
        </dgm:presLayoutVars>
      </dgm:prSet>
      <dgm:spPr/>
    </dgm:pt>
    <dgm:pt modelId="{3A9C3815-58EE-9D46-A86F-8807FE97E16E}" type="pres">
      <dgm:prSet presAssocID="{6C433174-39E6-4242-BD3A-64F8DEF4EFAF}" presName="sibTrans" presStyleCnt="0"/>
      <dgm:spPr/>
    </dgm:pt>
    <dgm:pt modelId="{25ED9FA1-DBE5-154F-B8B5-B9254166D55B}" type="pres">
      <dgm:prSet presAssocID="{307AB3BC-55DF-4D29-889C-3A55EA8EB759}" presName="node" presStyleLbl="node1" presStyleIdx="6" presStyleCnt="7">
        <dgm:presLayoutVars>
          <dgm:bulletEnabled val="1"/>
        </dgm:presLayoutVars>
      </dgm:prSet>
      <dgm:spPr/>
    </dgm:pt>
  </dgm:ptLst>
  <dgm:cxnLst>
    <dgm:cxn modelId="{F8E5C900-51CB-4B5D-B0F7-BDA797923764}" srcId="{FDFBF82F-BC5D-44F5-8751-0DA3E505A327}" destId="{58FBB9B6-2C35-48A4-ADB1-C6BE924D7B19}" srcOrd="4" destOrd="0" parTransId="{53C01B64-CF41-463F-A619-62F739DB0FF9}" sibTransId="{964E3887-566B-4157-A2F7-DBF606BC8C24}"/>
    <dgm:cxn modelId="{A88DCC1A-A0B9-447E-9329-4E4235CE754F}" srcId="{FDFBF82F-BC5D-44F5-8751-0DA3E505A327}" destId="{C8F9055B-1C5F-4934-9E95-77451E071E4D}" srcOrd="1" destOrd="0" parTransId="{07108CE7-EDC7-4C9A-91F9-62FF7353CCAD}" sibTransId="{15F9F954-D934-4636-9783-A1EB16CF5AD2}"/>
    <dgm:cxn modelId="{66F7DD2E-7D02-B74F-A130-2D115F8B740E}" type="presOf" srcId="{C8F9055B-1C5F-4934-9E95-77451E071E4D}" destId="{2225AFD1-86E6-AA41-AC87-B7626789BB82}" srcOrd="0" destOrd="0" presId="urn:microsoft.com/office/officeart/2005/8/layout/default"/>
    <dgm:cxn modelId="{E233E135-2839-3240-8E2C-8590A3E370EA}" type="presOf" srcId="{307AB3BC-55DF-4D29-889C-3A55EA8EB759}" destId="{25ED9FA1-DBE5-154F-B8B5-B9254166D55B}" srcOrd="0" destOrd="0" presId="urn:microsoft.com/office/officeart/2005/8/layout/default"/>
    <dgm:cxn modelId="{F8F8423D-805F-3B4D-8C59-4CA1C66D7F58}" type="presOf" srcId="{FDFBF82F-BC5D-44F5-8751-0DA3E505A327}" destId="{283B2C5D-C47E-E140-87A3-9378DA562366}" srcOrd="0" destOrd="0" presId="urn:microsoft.com/office/officeart/2005/8/layout/default"/>
    <dgm:cxn modelId="{D961273F-ED37-4877-9940-D23A9E4B3FE1}" srcId="{FDFBF82F-BC5D-44F5-8751-0DA3E505A327}" destId="{AB92BE6B-AFC6-4B02-89DD-66B639697583}" srcOrd="0" destOrd="0" parTransId="{E51E0EB9-0C80-41CD-B3C1-0C437EC9834B}" sibTransId="{642D18E6-803E-4CC5-989B-4358FCA5A0CA}"/>
    <dgm:cxn modelId="{EDE10261-B686-134F-A085-92BD7287A109}" type="presOf" srcId="{16F44644-7357-4056-9763-4ED3CB05479B}" destId="{579DA5FB-BB5E-3D45-936F-1E3B0528B7D5}" srcOrd="0" destOrd="0" presId="urn:microsoft.com/office/officeart/2005/8/layout/default"/>
    <dgm:cxn modelId="{F8E1A564-7CCB-1C4A-8BDC-D0694F1B6F41}" type="presOf" srcId="{F083A5F7-8277-4A2C-A374-0FEEC4FB66F0}" destId="{A90B71DE-4253-8D4C-9A40-1EB948396E3A}" srcOrd="0" destOrd="0" presId="urn:microsoft.com/office/officeart/2005/8/layout/default"/>
    <dgm:cxn modelId="{B96A1B4B-74EC-4D11-83B7-358DE42A17B4}" srcId="{FDFBF82F-BC5D-44F5-8751-0DA3E505A327}" destId="{83EDB3C8-5C5F-4371-A7EE-5FD9F9F87B51}" srcOrd="2" destOrd="0" parTransId="{DEF0A7E7-5B8A-4DF2-853B-C26596821B3E}" sibTransId="{5D116F04-5C06-4AEF-B373-A639AF346F95}"/>
    <dgm:cxn modelId="{117EFD6C-E970-BC4F-871F-EC570A3735E6}" type="presOf" srcId="{83EDB3C8-5C5F-4371-A7EE-5FD9F9F87B51}" destId="{D9B540B8-7D66-8F4E-84A7-CCD7D00140F4}" srcOrd="0" destOrd="0" presId="urn:microsoft.com/office/officeart/2005/8/layout/default"/>
    <dgm:cxn modelId="{65A34A7D-C6A7-4E11-88D2-35973479D4C3}" srcId="{FDFBF82F-BC5D-44F5-8751-0DA3E505A327}" destId="{16F44644-7357-4056-9763-4ED3CB05479B}" srcOrd="5" destOrd="0" parTransId="{70BC23AA-BB8E-4AE0-B09C-D5F63B246536}" sibTransId="{6C433174-39E6-4242-BD3A-64F8DEF4EFAF}"/>
    <dgm:cxn modelId="{685C2284-6CF6-42B4-82C9-DD36534C98AC}" srcId="{FDFBF82F-BC5D-44F5-8751-0DA3E505A327}" destId="{307AB3BC-55DF-4D29-889C-3A55EA8EB759}" srcOrd="6" destOrd="0" parTransId="{DB0D47C2-E26D-45CD-BA58-0AB75A3AE5A2}" sibTransId="{60645F40-6080-4C5C-9BE3-267D2E26DD4C}"/>
    <dgm:cxn modelId="{261A828E-E755-224A-9193-C0881FDB5E7D}" type="presOf" srcId="{58FBB9B6-2C35-48A4-ADB1-C6BE924D7B19}" destId="{8558A03E-A7A9-9447-B9F7-EB286A553ECC}" srcOrd="0" destOrd="0" presId="urn:microsoft.com/office/officeart/2005/8/layout/default"/>
    <dgm:cxn modelId="{919011A1-9D0A-4989-A075-79D5478D3C75}" srcId="{FDFBF82F-BC5D-44F5-8751-0DA3E505A327}" destId="{F083A5F7-8277-4A2C-A374-0FEEC4FB66F0}" srcOrd="3" destOrd="0" parTransId="{5B834BFD-8B36-43B3-B857-BD9BAD599251}" sibTransId="{E86B2DF1-EB18-4989-9AFE-801F9AE03CA9}"/>
    <dgm:cxn modelId="{9CF068FB-1161-7C4C-A679-386C002FD24F}" type="presOf" srcId="{AB92BE6B-AFC6-4B02-89DD-66B639697583}" destId="{02DE2A4D-C26E-E842-9BF5-377F4FC0B8A5}" srcOrd="0" destOrd="0" presId="urn:microsoft.com/office/officeart/2005/8/layout/default"/>
    <dgm:cxn modelId="{7B2841EA-7775-D647-96FF-CF0002EBD3E9}" type="presParOf" srcId="{283B2C5D-C47E-E140-87A3-9378DA562366}" destId="{02DE2A4D-C26E-E842-9BF5-377F4FC0B8A5}" srcOrd="0" destOrd="0" presId="urn:microsoft.com/office/officeart/2005/8/layout/default"/>
    <dgm:cxn modelId="{A1C03BE4-53FD-B54D-82B7-56746FEDC93F}" type="presParOf" srcId="{283B2C5D-C47E-E140-87A3-9378DA562366}" destId="{73342BC8-EAB0-3F4F-8B5A-2C71FF01A8AA}" srcOrd="1" destOrd="0" presId="urn:microsoft.com/office/officeart/2005/8/layout/default"/>
    <dgm:cxn modelId="{62E0B530-2B41-BB4A-8503-CCA38AE31E8A}" type="presParOf" srcId="{283B2C5D-C47E-E140-87A3-9378DA562366}" destId="{2225AFD1-86E6-AA41-AC87-B7626789BB82}" srcOrd="2" destOrd="0" presId="urn:microsoft.com/office/officeart/2005/8/layout/default"/>
    <dgm:cxn modelId="{0CE9A649-97C1-A646-ABDD-9DD203CCEC60}" type="presParOf" srcId="{283B2C5D-C47E-E140-87A3-9378DA562366}" destId="{AA8ACCCF-6BB9-B641-BBEE-CB8487F0CDA5}" srcOrd="3" destOrd="0" presId="urn:microsoft.com/office/officeart/2005/8/layout/default"/>
    <dgm:cxn modelId="{10D4C8F0-CEFA-F342-9C60-1498F18261B5}" type="presParOf" srcId="{283B2C5D-C47E-E140-87A3-9378DA562366}" destId="{D9B540B8-7D66-8F4E-84A7-CCD7D00140F4}" srcOrd="4" destOrd="0" presId="urn:microsoft.com/office/officeart/2005/8/layout/default"/>
    <dgm:cxn modelId="{CE5DDB3C-B4A9-9F41-B651-220F38677A8D}" type="presParOf" srcId="{283B2C5D-C47E-E140-87A3-9378DA562366}" destId="{9B498045-3AEB-7E41-B5A3-3098A2D60888}" srcOrd="5" destOrd="0" presId="urn:microsoft.com/office/officeart/2005/8/layout/default"/>
    <dgm:cxn modelId="{D8E43BFE-641D-FB48-8640-E8BE478B3252}" type="presParOf" srcId="{283B2C5D-C47E-E140-87A3-9378DA562366}" destId="{A90B71DE-4253-8D4C-9A40-1EB948396E3A}" srcOrd="6" destOrd="0" presId="urn:microsoft.com/office/officeart/2005/8/layout/default"/>
    <dgm:cxn modelId="{8932780B-27D3-1B40-90A2-EFEFCF9AEEFD}" type="presParOf" srcId="{283B2C5D-C47E-E140-87A3-9378DA562366}" destId="{5FC50712-2EBE-F54D-94E4-68EAF0278B9F}" srcOrd="7" destOrd="0" presId="urn:microsoft.com/office/officeart/2005/8/layout/default"/>
    <dgm:cxn modelId="{53BAC869-E759-FE47-B53C-A2E9FB663238}" type="presParOf" srcId="{283B2C5D-C47E-E140-87A3-9378DA562366}" destId="{8558A03E-A7A9-9447-B9F7-EB286A553ECC}" srcOrd="8" destOrd="0" presId="urn:microsoft.com/office/officeart/2005/8/layout/default"/>
    <dgm:cxn modelId="{C5DE0F56-25F1-DC4E-969D-6D291D7463AF}" type="presParOf" srcId="{283B2C5D-C47E-E140-87A3-9378DA562366}" destId="{C999EEC2-3052-A444-B37C-E75BECD3DF64}" srcOrd="9" destOrd="0" presId="urn:microsoft.com/office/officeart/2005/8/layout/default"/>
    <dgm:cxn modelId="{18213F18-48CB-654D-9A27-D977D974648C}" type="presParOf" srcId="{283B2C5D-C47E-E140-87A3-9378DA562366}" destId="{579DA5FB-BB5E-3D45-936F-1E3B0528B7D5}" srcOrd="10" destOrd="0" presId="urn:microsoft.com/office/officeart/2005/8/layout/default"/>
    <dgm:cxn modelId="{17AA9F99-CC40-864C-B0D1-0DCAB487F8E1}" type="presParOf" srcId="{283B2C5D-C47E-E140-87A3-9378DA562366}" destId="{3A9C3815-58EE-9D46-A86F-8807FE97E16E}" srcOrd="11" destOrd="0" presId="urn:microsoft.com/office/officeart/2005/8/layout/default"/>
    <dgm:cxn modelId="{E1A8C54F-A4FA-4A47-9E5C-DA74CE7EE715}" type="presParOf" srcId="{283B2C5D-C47E-E140-87A3-9378DA562366}" destId="{25ED9FA1-DBE5-154F-B8B5-B9254166D55B}" srcOrd="1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237DBDF-2418-4933-8BB7-18B781E58A05}"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DE58CE0-3DBD-4FD2-9A36-854C15E8F33B}">
      <dgm:prSet/>
      <dgm:spPr/>
      <dgm:t>
        <a:bodyPr/>
        <a:lstStyle/>
        <a:p>
          <a:r>
            <a:rPr lang="en-US"/>
            <a:t>Using the same Language</a:t>
          </a:r>
        </a:p>
      </dgm:t>
    </dgm:pt>
    <dgm:pt modelId="{DC778B2B-D05C-4DE9-BD10-10D6CDC51E50}" type="parTrans" cxnId="{98378956-ACB0-42FC-BA93-285F9EBA5B06}">
      <dgm:prSet/>
      <dgm:spPr/>
      <dgm:t>
        <a:bodyPr/>
        <a:lstStyle/>
        <a:p>
          <a:endParaRPr lang="en-US"/>
        </a:p>
      </dgm:t>
    </dgm:pt>
    <dgm:pt modelId="{75B797FE-6CCA-48F9-BC75-D7E5C7B182EF}" type="sibTrans" cxnId="{98378956-ACB0-42FC-BA93-285F9EBA5B06}">
      <dgm:prSet/>
      <dgm:spPr/>
      <dgm:t>
        <a:bodyPr/>
        <a:lstStyle/>
        <a:p>
          <a:endParaRPr lang="en-US"/>
        </a:p>
      </dgm:t>
    </dgm:pt>
    <dgm:pt modelId="{ED67D219-A644-4B64-A5B5-DCECA8010E65}">
      <dgm:prSet/>
      <dgm:spPr/>
      <dgm:t>
        <a:bodyPr/>
        <a:lstStyle/>
        <a:p>
          <a:r>
            <a:rPr lang="en-US"/>
            <a:t>Athletic Training Standards emphasize importance of IPE/IPCP</a:t>
          </a:r>
        </a:p>
      </dgm:t>
    </dgm:pt>
    <dgm:pt modelId="{A87D26E8-7975-4963-8686-16368777FB47}" type="parTrans" cxnId="{CF31D0D7-374E-42EE-BBD0-8D7FEDBE0265}">
      <dgm:prSet/>
      <dgm:spPr/>
      <dgm:t>
        <a:bodyPr/>
        <a:lstStyle/>
        <a:p>
          <a:endParaRPr lang="en-US"/>
        </a:p>
      </dgm:t>
    </dgm:pt>
    <dgm:pt modelId="{CC93CF19-4A87-4C38-8033-71ED121A9012}" type="sibTrans" cxnId="{CF31D0D7-374E-42EE-BBD0-8D7FEDBE0265}">
      <dgm:prSet/>
      <dgm:spPr/>
      <dgm:t>
        <a:bodyPr/>
        <a:lstStyle/>
        <a:p>
          <a:endParaRPr lang="en-US"/>
        </a:p>
      </dgm:t>
    </dgm:pt>
    <dgm:pt modelId="{59380DF5-A880-4994-9747-85545A9C52AA}">
      <dgm:prSet/>
      <dgm:spPr/>
      <dgm:t>
        <a:bodyPr/>
        <a:lstStyle/>
        <a:p>
          <a:r>
            <a:rPr lang="en-US"/>
            <a:t>Progression of learning </a:t>
          </a:r>
        </a:p>
      </dgm:t>
    </dgm:pt>
    <dgm:pt modelId="{D56F2E13-A8F4-41D0-8F62-7DFA408E7932}" type="parTrans" cxnId="{C220B5E5-5F66-430C-9018-2DC915E651AE}">
      <dgm:prSet/>
      <dgm:spPr/>
      <dgm:t>
        <a:bodyPr/>
        <a:lstStyle/>
        <a:p>
          <a:endParaRPr lang="en-US"/>
        </a:p>
      </dgm:t>
    </dgm:pt>
    <dgm:pt modelId="{423BFCEF-4AFA-4A0F-B2BC-B55AE4F15F66}" type="sibTrans" cxnId="{C220B5E5-5F66-430C-9018-2DC915E651AE}">
      <dgm:prSet/>
      <dgm:spPr/>
      <dgm:t>
        <a:bodyPr/>
        <a:lstStyle/>
        <a:p>
          <a:endParaRPr lang="en-US"/>
        </a:p>
      </dgm:t>
    </dgm:pt>
    <dgm:pt modelId="{167C169C-4028-4A40-9D5C-7603ABA070E0}">
      <dgm:prSet/>
      <dgm:spPr/>
      <dgm:t>
        <a:bodyPr/>
        <a:lstStyle/>
        <a:p>
          <a:r>
            <a:rPr lang="en-US"/>
            <a:t>Preceptors are vital for students learning IPE/IPCP</a:t>
          </a:r>
        </a:p>
      </dgm:t>
    </dgm:pt>
    <dgm:pt modelId="{AFF9997D-68B8-49A0-8178-C5C61CC6A908}" type="parTrans" cxnId="{86DE7973-4076-45E6-8AD8-FA285006B69E}">
      <dgm:prSet/>
      <dgm:spPr/>
      <dgm:t>
        <a:bodyPr/>
        <a:lstStyle/>
        <a:p>
          <a:endParaRPr lang="en-US"/>
        </a:p>
      </dgm:t>
    </dgm:pt>
    <dgm:pt modelId="{1046E42F-F0D9-455A-92AC-B4947222FEF5}" type="sibTrans" cxnId="{86DE7973-4076-45E6-8AD8-FA285006B69E}">
      <dgm:prSet/>
      <dgm:spPr/>
      <dgm:t>
        <a:bodyPr/>
        <a:lstStyle/>
        <a:p>
          <a:endParaRPr lang="en-US"/>
        </a:p>
      </dgm:t>
    </dgm:pt>
    <dgm:pt modelId="{C40E3510-D770-4E56-89F8-B7ED22969C7B}" type="pres">
      <dgm:prSet presAssocID="{5237DBDF-2418-4933-8BB7-18B781E58A05}" presName="root" presStyleCnt="0">
        <dgm:presLayoutVars>
          <dgm:dir/>
          <dgm:resizeHandles val="exact"/>
        </dgm:presLayoutVars>
      </dgm:prSet>
      <dgm:spPr/>
    </dgm:pt>
    <dgm:pt modelId="{DBC415EA-F944-4D68-9F9F-0FF72B8F46E6}" type="pres">
      <dgm:prSet presAssocID="{5237DBDF-2418-4933-8BB7-18B781E58A05}" presName="container" presStyleCnt="0">
        <dgm:presLayoutVars>
          <dgm:dir/>
          <dgm:resizeHandles val="exact"/>
        </dgm:presLayoutVars>
      </dgm:prSet>
      <dgm:spPr/>
    </dgm:pt>
    <dgm:pt modelId="{0A00A285-40A0-41CE-8FF4-B550B761D906}" type="pres">
      <dgm:prSet presAssocID="{EDE58CE0-3DBD-4FD2-9A36-854C15E8F33B}" presName="compNode" presStyleCnt="0"/>
      <dgm:spPr/>
    </dgm:pt>
    <dgm:pt modelId="{28F4F58F-48D2-472C-B4DC-33C2C112CEBB}" type="pres">
      <dgm:prSet presAssocID="{EDE58CE0-3DBD-4FD2-9A36-854C15E8F33B}" presName="iconBgRect" presStyleLbl="bgShp" presStyleIdx="0" presStyleCnt="4"/>
      <dgm:spPr>
        <a:solidFill>
          <a:srgbClr val="2B7692"/>
        </a:solidFill>
      </dgm:spPr>
    </dgm:pt>
    <dgm:pt modelId="{03103F9E-CB6F-498E-ACB5-8D4EE32B77D8}" type="pres">
      <dgm:prSet presAssocID="{EDE58CE0-3DBD-4FD2-9A36-854C15E8F33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0CEA50B6-D445-4FC4-94DF-5DB943A5E312}" type="pres">
      <dgm:prSet presAssocID="{EDE58CE0-3DBD-4FD2-9A36-854C15E8F33B}" presName="spaceRect" presStyleCnt="0"/>
      <dgm:spPr/>
    </dgm:pt>
    <dgm:pt modelId="{F94EBAB4-ED42-415E-B99C-006C092D55B4}" type="pres">
      <dgm:prSet presAssocID="{EDE58CE0-3DBD-4FD2-9A36-854C15E8F33B}" presName="textRect" presStyleLbl="revTx" presStyleIdx="0" presStyleCnt="4">
        <dgm:presLayoutVars>
          <dgm:chMax val="1"/>
          <dgm:chPref val="1"/>
        </dgm:presLayoutVars>
      </dgm:prSet>
      <dgm:spPr/>
    </dgm:pt>
    <dgm:pt modelId="{983C7702-CC7A-4F28-8820-3FD3014C30FE}" type="pres">
      <dgm:prSet presAssocID="{75B797FE-6CCA-48F9-BC75-D7E5C7B182EF}" presName="sibTrans" presStyleLbl="sibTrans2D1" presStyleIdx="0" presStyleCnt="0"/>
      <dgm:spPr/>
    </dgm:pt>
    <dgm:pt modelId="{EC8FBC8A-6C7E-4808-BE44-26612604A45A}" type="pres">
      <dgm:prSet presAssocID="{ED67D219-A644-4B64-A5B5-DCECA8010E65}" presName="compNode" presStyleCnt="0"/>
      <dgm:spPr/>
    </dgm:pt>
    <dgm:pt modelId="{48F453FC-19C4-49A4-8683-1E1E0147673D}" type="pres">
      <dgm:prSet presAssocID="{ED67D219-A644-4B64-A5B5-DCECA8010E65}" presName="iconBgRect" presStyleLbl="bgShp" presStyleIdx="1" presStyleCnt="4"/>
      <dgm:spPr>
        <a:solidFill>
          <a:srgbClr val="D1005D"/>
        </a:solidFill>
      </dgm:spPr>
    </dgm:pt>
    <dgm:pt modelId="{36C1F4ED-29B2-4CB1-8BFA-A130A301448B}" type="pres">
      <dgm:prSet presAssocID="{ED67D219-A644-4B64-A5B5-DCECA8010E6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ium"/>
        </a:ext>
      </dgm:extLst>
    </dgm:pt>
    <dgm:pt modelId="{4C4DEE43-2D94-44E6-A940-1CA439D24A06}" type="pres">
      <dgm:prSet presAssocID="{ED67D219-A644-4B64-A5B5-DCECA8010E65}" presName="spaceRect" presStyleCnt="0"/>
      <dgm:spPr/>
    </dgm:pt>
    <dgm:pt modelId="{C4856BF1-8097-4761-BA16-B4976EED6C56}" type="pres">
      <dgm:prSet presAssocID="{ED67D219-A644-4B64-A5B5-DCECA8010E65}" presName="textRect" presStyleLbl="revTx" presStyleIdx="1" presStyleCnt="4">
        <dgm:presLayoutVars>
          <dgm:chMax val="1"/>
          <dgm:chPref val="1"/>
        </dgm:presLayoutVars>
      </dgm:prSet>
      <dgm:spPr/>
    </dgm:pt>
    <dgm:pt modelId="{433E4227-2547-4D3A-A078-6C5CA4C3B68F}" type="pres">
      <dgm:prSet presAssocID="{CC93CF19-4A87-4C38-8033-71ED121A9012}" presName="sibTrans" presStyleLbl="sibTrans2D1" presStyleIdx="0" presStyleCnt="0"/>
      <dgm:spPr/>
    </dgm:pt>
    <dgm:pt modelId="{BE726B32-78E6-4370-A08D-3E2A9351C1C0}" type="pres">
      <dgm:prSet presAssocID="{59380DF5-A880-4994-9747-85545A9C52AA}" presName="compNode" presStyleCnt="0"/>
      <dgm:spPr/>
    </dgm:pt>
    <dgm:pt modelId="{F5A7B8F7-AAD1-4582-99C8-CF68A70DF156}" type="pres">
      <dgm:prSet presAssocID="{59380DF5-A880-4994-9747-85545A9C52AA}" presName="iconBgRect" presStyleLbl="bgShp" presStyleIdx="2" presStyleCnt="4"/>
      <dgm:spPr>
        <a:solidFill>
          <a:srgbClr val="0B3DAB"/>
        </a:solidFill>
      </dgm:spPr>
    </dgm:pt>
    <dgm:pt modelId="{805DB45D-55D7-4002-ACB2-54A87CE5B015}" type="pres">
      <dgm:prSet presAssocID="{59380DF5-A880-4994-9747-85545A9C52A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CFC25375-7ADB-49FD-8B19-5CEF4BCA44CC}" type="pres">
      <dgm:prSet presAssocID="{59380DF5-A880-4994-9747-85545A9C52AA}" presName="spaceRect" presStyleCnt="0"/>
      <dgm:spPr/>
    </dgm:pt>
    <dgm:pt modelId="{032CCF44-C49B-4531-BBC0-95E971E729FE}" type="pres">
      <dgm:prSet presAssocID="{59380DF5-A880-4994-9747-85545A9C52AA}" presName="textRect" presStyleLbl="revTx" presStyleIdx="2" presStyleCnt="4">
        <dgm:presLayoutVars>
          <dgm:chMax val="1"/>
          <dgm:chPref val="1"/>
        </dgm:presLayoutVars>
      </dgm:prSet>
      <dgm:spPr/>
    </dgm:pt>
    <dgm:pt modelId="{9EE1F902-1EC6-4C24-BE10-CD1F03279A37}" type="pres">
      <dgm:prSet presAssocID="{423BFCEF-4AFA-4A0F-B2BC-B55AE4F15F66}" presName="sibTrans" presStyleLbl="sibTrans2D1" presStyleIdx="0" presStyleCnt="0"/>
      <dgm:spPr/>
    </dgm:pt>
    <dgm:pt modelId="{A3EA3B81-432D-40E7-B334-2305AC35F9BA}" type="pres">
      <dgm:prSet presAssocID="{167C169C-4028-4A40-9D5C-7603ABA070E0}" presName="compNode" presStyleCnt="0"/>
      <dgm:spPr/>
    </dgm:pt>
    <dgm:pt modelId="{0B66D820-FD55-42C0-9F21-6A1656FBB188}" type="pres">
      <dgm:prSet presAssocID="{167C169C-4028-4A40-9D5C-7603ABA070E0}" presName="iconBgRect" presStyleLbl="bgShp" presStyleIdx="3" presStyleCnt="4"/>
      <dgm:spPr>
        <a:solidFill>
          <a:srgbClr val="503E96"/>
        </a:solidFill>
      </dgm:spPr>
    </dgm:pt>
    <dgm:pt modelId="{818D80D1-9EC0-4665-8CF4-7BEB0B2C77B8}" type="pres">
      <dgm:prSet presAssocID="{167C169C-4028-4A40-9D5C-7603ABA070E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2710A0BD-33C7-42A3-A3A9-9F496959C5AB}" type="pres">
      <dgm:prSet presAssocID="{167C169C-4028-4A40-9D5C-7603ABA070E0}" presName="spaceRect" presStyleCnt="0"/>
      <dgm:spPr/>
    </dgm:pt>
    <dgm:pt modelId="{A298FCA3-F3AF-4926-A22C-6EAEBEE2898E}" type="pres">
      <dgm:prSet presAssocID="{167C169C-4028-4A40-9D5C-7603ABA070E0}" presName="textRect" presStyleLbl="revTx" presStyleIdx="3" presStyleCnt="4">
        <dgm:presLayoutVars>
          <dgm:chMax val="1"/>
          <dgm:chPref val="1"/>
        </dgm:presLayoutVars>
      </dgm:prSet>
      <dgm:spPr/>
    </dgm:pt>
  </dgm:ptLst>
  <dgm:cxnLst>
    <dgm:cxn modelId="{AA110201-C0BB-4537-BADD-76A6BA2AE02E}" type="presOf" srcId="{5237DBDF-2418-4933-8BB7-18B781E58A05}" destId="{C40E3510-D770-4E56-89F8-B7ED22969C7B}" srcOrd="0" destOrd="0" presId="urn:microsoft.com/office/officeart/2018/2/layout/IconCircleList"/>
    <dgm:cxn modelId="{DC9B9968-D989-47F1-A281-6AF3EA9513B3}" type="presOf" srcId="{ED67D219-A644-4B64-A5B5-DCECA8010E65}" destId="{C4856BF1-8097-4761-BA16-B4976EED6C56}" srcOrd="0" destOrd="0" presId="urn:microsoft.com/office/officeart/2018/2/layout/IconCircleList"/>
    <dgm:cxn modelId="{86DE7973-4076-45E6-8AD8-FA285006B69E}" srcId="{5237DBDF-2418-4933-8BB7-18B781E58A05}" destId="{167C169C-4028-4A40-9D5C-7603ABA070E0}" srcOrd="3" destOrd="0" parTransId="{AFF9997D-68B8-49A0-8178-C5C61CC6A908}" sibTransId="{1046E42F-F0D9-455A-92AC-B4947222FEF5}"/>
    <dgm:cxn modelId="{98378956-ACB0-42FC-BA93-285F9EBA5B06}" srcId="{5237DBDF-2418-4933-8BB7-18B781E58A05}" destId="{EDE58CE0-3DBD-4FD2-9A36-854C15E8F33B}" srcOrd="0" destOrd="0" parTransId="{DC778B2B-D05C-4DE9-BD10-10D6CDC51E50}" sibTransId="{75B797FE-6CCA-48F9-BC75-D7E5C7B182EF}"/>
    <dgm:cxn modelId="{2CE31078-2F60-448A-BE88-C176D06D98FD}" type="presOf" srcId="{EDE58CE0-3DBD-4FD2-9A36-854C15E8F33B}" destId="{F94EBAB4-ED42-415E-B99C-006C092D55B4}" srcOrd="0" destOrd="0" presId="urn:microsoft.com/office/officeart/2018/2/layout/IconCircleList"/>
    <dgm:cxn modelId="{76AF8088-C36C-49FD-887A-16ED0F578D40}" type="presOf" srcId="{423BFCEF-4AFA-4A0F-B2BC-B55AE4F15F66}" destId="{9EE1F902-1EC6-4C24-BE10-CD1F03279A37}" srcOrd="0" destOrd="0" presId="urn:microsoft.com/office/officeart/2018/2/layout/IconCircleList"/>
    <dgm:cxn modelId="{6C4A6AA1-E139-41B9-9ABF-2F33CAFB8597}" type="presOf" srcId="{CC93CF19-4A87-4C38-8033-71ED121A9012}" destId="{433E4227-2547-4D3A-A078-6C5CA4C3B68F}" srcOrd="0" destOrd="0" presId="urn:microsoft.com/office/officeart/2018/2/layout/IconCircleList"/>
    <dgm:cxn modelId="{EF7F2FA8-5B7D-4F78-81AD-7ADDB857FB4B}" type="presOf" srcId="{75B797FE-6CCA-48F9-BC75-D7E5C7B182EF}" destId="{983C7702-CC7A-4F28-8820-3FD3014C30FE}" srcOrd="0" destOrd="0" presId="urn:microsoft.com/office/officeart/2018/2/layout/IconCircleList"/>
    <dgm:cxn modelId="{CF31D0D7-374E-42EE-BBD0-8D7FEDBE0265}" srcId="{5237DBDF-2418-4933-8BB7-18B781E58A05}" destId="{ED67D219-A644-4B64-A5B5-DCECA8010E65}" srcOrd="1" destOrd="0" parTransId="{A87D26E8-7975-4963-8686-16368777FB47}" sibTransId="{CC93CF19-4A87-4C38-8033-71ED121A9012}"/>
    <dgm:cxn modelId="{C220B5E5-5F66-430C-9018-2DC915E651AE}" srcId="{5237DBDF-2418-4933-8BB7-18B781E58A05}" destId="{59380DF5-A880-4994-9747-85545A9C52AA}" srcOrd="2" destOrd="0" parTransId="{D56F2E13-A8F4-41D0-8F62-7DFA408E7932}" sibTransId="{423BFCEF-4AFA-4A0F-B2BC-B55AE4F15F66}"/>
    <dgm:cxn modelId="{19B6EAEC-7838-4935-BFDE-4BDD0DA5C467}" type="presOf" srcId="{167C169C-4028-4A40-9D5C-7603ABA070E0}" destId="{A298FCA3-F3AF-4926-A22C-6EAEBEE2898E}" srcOrd="0" destOrd="0" presId="urn:microsoft.com/office/officeart/2018/2/layout/IconCircleList"/>
    <dgm:cxn modelId="{3E8549F0-4511-4055-9B0C-07B650C9AA60}" type="presOf" srcId="{59380DF5-A880-4994-9747-85545A9C52AA}" destId="{032CCF44-C49B-4531-BBC0-95E971E729FE}" srcOrd="0" destOrd="0" presId="urn:microsoft.com/office/officeart/2018/2/layout/IconCircleList"/>
    <dgm:cxn modelId="{23E26EDE-6EE4-4E14-9EE8-08792AFC7833}" type="presParOf" srcId="{C40E3510-D770-4E56-89F8-B7ED22969C7B}" destId="{DBC415EA-F944-4D68-9F9F-0FF72B8F46E6}" srcOrd="0" destOrd="0" presId="urn:microsoft.com/office/officeart/2018/2/layout/IconCircleList"/>
    <dgm:cxn modelId="{0DA6751A-9B68-4A29-B561-66E6D6C7D0AA}" type="presParOf" srcId="{DBC415EA-F944-4D68-9F9F-0FF72B8F46E6}" destId="{0A00A285-40A0-41CE-8FF4-B550B761D906}" srcOrd="0" destOrd="0" presId="urn:microsoft.com/office/officeart/2018/2/layout/IconCircleList"/>
    <dgm:cxn modelId="{88065565-D78C-41D2-9137-11FA5593DC6C}" type="presParOf" srcId="{0A00A285-40A0-41CE-8FF4-B550B761D906}" destId="{28F4F58F-48D2-472C-B4DC-33C2C112CEBB}" srcOrd="0" destOrd="0" presId="urn:microsoft.com/office/officeart/2018/2/layout/IconCircleList"/>
    <dgm:cxn modelId="{EA9263A3-065B-42C5-9E9A-43946C96173D}" type="presParOf" srcId="{0A00A285-40A0-41CE-8FF4-B550B761D906}" destId="{03103F9E-CB6F-498E-ACB5-8D4EE32B77D8}" srcOrd="1" destOrd="0" presId="urn:microsoft.com/office/officeart/2018/2/layout/IconCircleList"/>
    <dgm:cxn modelId="{72C7A1EB-FC71-404F-BFC5-EF166C0D94D6}" type="presParOf" srcId="{0A00A285-40A0-41CE-8FF4-B550B761D906}" destId="{0CEA50B6-D445-4FC4-94DF-5DB943A5E312}" srcOrd="2" destOrd="0" presId="urn:microsoft.com/office/officeart/2018/2/layout/IconCircleList"/>
    <dgm:cxn modelId="{35A06844-D7AF-4F83-B9B3-178AE94D16C9}" type="presParOf" srcId="{0A00A285-40A0-41CE-8FF4-B550B761D906}" destId="{F94EBAB4-ED42-415E-B99C-006C092D55B4}" srcOrd="3" destOrd="0" presId="urn:microsoft.com/office/officeart/2018/2/layout/IconCircleList"/>
    <dgm:cxn modelId="{BA0F1E0B-CFA8-4C05-ADEE-3655A28FED05}" type="presParOf" srcId="{DBC415EA-F944-4D68-9F9F-0FF72B8F46E6}" destId="{983C7702-CC7A-4F28-8820-3FD3014C30FE}" srcOrd="1" destOrd="0" presId="urn:microsoft.com/office/officeart/2018/2/layout/IconCircleList"/>
    <dgm:cxn modelId="{0EBD2946-FF46-42B7-B180-F6BE3A9CB643}" type="presParOf" srcId="{DBC415EA-F944-4D68-9F9F-0FF72B8F46E6}" destId="{EC8FBC8A-6C7E-4808-BE44-26612604A45A}" srcOrd="2" destOrd="0" presId="urn:microsoft.com/office/officeart/2018/2/layout/IconCircleList"/>
    <dgm:cxn modelId="{C7080396-CCCF-45CF-9B39-85C87F9627CE}" type="presParOf" srcId="{EC8FBC8A-6C7E-4808-BE44-26612604A45A}" destId="{48F453FC-19C4-49A4-8683-1E1E0147673D}" srcOrd="0" destOrd="0" presId="urn:microsoft.com/office/officeart/2018/2/layout/IconCircleList"/>
    <dgm:cxn modelId="{B3185B86-0453-4D8A-B1D9-0052EAF1A2FB}" type="presParOf" srcId="{EC8FBC8A-6C7E-4808-BE44-26612604A45A}" destId="{36C1F4ED-29B2-4CB1-8BFA-A130A301448B}" srcOrd="1" destOrd="0" presId="urn:microsoft.com/office/officeart/2018/2/layout/IconCircleList"/>
    <dgm:cxn modelId="{EC0211B6-F8A3-4001-9500-26DC8F28F0A1}" type="presParOf" srcId="{EC8FBC8A-6C7E-4808-BE44-26612604A45A}" destId="{4C4DEE43-2D94-44E6-A940-1CA439D24A06}" srcOrd="2" destOrd="0" presId="urn:microsoft.com/office/officeart/2018/2/layout/IconCircleList"/>
    <dgm:cxn modelId="{D5363C10-10FF-4288-A376-81642426A1C3}" type="presParOf" srcId="{EC8FBC8A-6C7E-4808-BE44-26612604A45A}" destId="{C4856BF1-8097-4761-BA16-B4976EED6C56}" srcOrd="3" destOrd="0" presId="urn:microsoft.com/office/officeart/2018/2/layout/IconCircleList"/>
    <dgm:cxn modelId="{933B61EB-62DC-425F-83AC-972E5195934D}" type="presParOf" srcId="{DBC415EA-F944-4D68-9F9F-0FF72B8F46E6}" destId="{433E4227-2547-4D3A-A078-6C5CA4C3B68F}" srcOrd="3" destOrd="0" presId="urn:microsoft.com/office/officeart/2018/2/layout/IconCircleList"/>
    <dgm:cxn modelId="{955440A6-D983-40B6-96F8-95CAFD6C7DC4}" type="presParOf" srcId="{DBC415EA-F944-4D68-9F9F-0FF72B8F46E6}" destId="{BE726B32-78E6-4370-A08D-3E2A9351C1C0}" srcOrd="4" destOrd="0" presId="urn:microsoft.com/office/officeart/2018/2/layout/IconCircleList"/>
    <dgm:cxn modelId="{35439F74-104F-4883-B694-BBA4CFEFF61F}" type="presParOf" srcId="{BE726B32-78E6-4370-A08D-3E2A9351C1C0}" destId="{F5A7B8F7-AAD1-4582-99C8-CF68A70DF156}" srcOrd="0" destOrd="0" presId="urn:microsoft.com/office/officeart/2018/2/layout/IconCircleList"/>
    <dgm:cxn modelId="{AE74DE2E-92C2-400C-96D0-BD6779355E25}" type="presParOf" srcId="{BE726B32-78E6-4370-A08D-3E2A9351C1C0}" destId="{805DB45D-55D7-4002-ACB2-54A87CE5B015}" srcOrd="1" destOrd="0" presId="urn:microsoft.com/office/officeart/2018/2/layout/IconCircleList"/>
    <dgm:cxn modelId="{F1FC7A73-335B-48DD-A8F9-4D35A38118B3}" type="presParOf" srcId="{BE726B32-78E6-4370-A08D-3E2A9351C1C0}" destId="{CFC25375-7ADB-49FD-8B19-5CEF4BCA44CC}" srcOrd="2" destOrd="0" presId="urn:microsoft.com/office/officeart/2018/2/layout/IconCircleList"/>
    <dgm:cxn modelId="{04E6D097-2BE3-48FD-ACAB-E5DD2EAAA6D8}" type="presParOf" srcId="{BE726B32-78E6-4370-A08D-3E2A9351C1C0}" destId="{032CCF44-C49B-4531-BBC0-95E971E729FE}" srcOrd="3" destOrd="0" presId="urn:microsoft.com/office/officeart/2018/2/layout/IconCircleList"/>
    <dgm:cxn modelId="{A7ACE657-043C-4216-98A2-FF4FEE4868D1}" type="presParOf" srcId="{DBC415EA-F944-4D68-9F9F-0FF72B8F46E6}" destId="{9EE1F902-1EC6-4C24-BE10-CD1F03279A37}" srcOrd="5" destOrd="0" presId="urn:microsoft.com/office/officeart/2018/2/layout/IconCircleList"/>
    <dgm:cxn modelId="{B1D6FCE1-82E0-4A57-9983-D8A0227338EE}" type="presParOf" srcId="{DBC415EA-F944-4D68-9F9F-0FF72B8F46E6}" destId="{A3EA3B81-432D-40E7-B334-2305AC35F9BA}" srcOrd="6" destOrd="0" presId="urn:microsoft.com/office/officeart/2018/2/layout/IconCircleList"/>
    <dgm:cxn modelId="{42F0D4C2-FA78-4D3E-8A5F-70B816784770}" type="presParOf" srcId="{A3EA3B81-432D-40E7-B334-2305AC35F9BA}" destId="{0B66D820-FD55-42C0-9F21-6A1656FBB188}" srcOrd="0" destOrd="0" presId="urn:microsoft.com/office/officeart/2018/2/layout/IconCircleList"/>
    <dgm:cxn modelId="{0B7A3B1C-2686-4823-98C6-AE388BB4F224}" type="presParOf" srcId="{A3EA3B81-432D-40E7-B334-2305AC35F9BA}" destId="{818D80D1-9EC0-4665-8CF4-7BEB0B2C77B8}" srcOrd="1" destOrd="0" presId="urn:microsoft.com/office/officeart/2018/2/layout/IconCircleList"/>
    <dgm:cxn modelId="{FAA08B56-DD96-47E6-A271-8F83F028EB17}" type="presParOf" srcId="{A3EA3B81-432D-40E7-B334-2305AC35F9BA}" destId="{2710A0BD-33C7-42A3-A3A9-9F496959C5AB}" srcOrd="2" destOrd="0" presId="urn:microsoft.com/office/officeart/2018/2/layout/IconCircleList"/>
    <dgm:cxn modelId="{4EA8FF10-F72C-4F07-820B-4EF912510583}" type="presParOf" srcId="{A3EA3B81-432D-40E7-B334-2305AC35F9BA}" destId="{A298FCA3-F3AF-4926-A22C-6EAEBEE2898E}"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327F8-2DBC-410C-B49C-E3F0CF1CFD37}">
      <dsp:nvSpPr>
        <dsp:cNvPr id="0" name=""/>
        <dsp:cNvSpPr/>
      </dsp:nvSpPr>
      <dsp:spPr>
        <a:xfrm>
          <a:off x="0" y="494"/>
          <a:ext cx="10058399" cy="11570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7561D9-61A8-4966-A2F2-7FD18C76EA72}">
      <dsp:nvSpPr>
        <dsp:cNvPr id="0" name=""/>
        <dsp:cNvSpPr/>
      </dsp:nvSpPr>
      <dsp:spPr>
        <a:xfrm>
          <a:off x="350018" y="260838"/>
          <a:ext cx="636397" cy="6363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0CB2AD-905C-44E1-8D3F-A8ED450B2F6C}">
      <dsp:nvSpPr>
        <dsp:cNvPr id="0" name=""/>
        <dsp:cNvSpPr/>
      </dsp:nvSpPr>
      <dsp:spPr>
        <a:xfrm>
          <a:off x="1336435" y="494"/>
          <a:ext cx="8721964" cy="1157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58" tIns="122458" rIns="122458" bIns="122458" numCol="1" spcCol="1270" anchor="ctr" anchorCtr="0">
          <a:noAutofit/>
        </a:bodyPr>
        <a:lstStyle/>
        <a:p>
          <a:pPr marL="0" lvl="0" indent="0" algn="l" defTabSz="1111250" rtl="0">
            <a:lnSpc>
              <a:spcPct val="100000"/>
            </a:lnSpc>
            <a:spcBef>
              <a:spcPct val="0"/>
            </a:spcBef>
            <a:spcAft>
              <a:spcPct val="35000"/>
            </a:spcAft>
            <a:buNone/>
          </a:pPr>
          <a:r>
            <a:rPr lang="en-US" sz="2500" b="0" i="0" kern="1200"/>
            <a:t>Differentiate between interprofessional education </a:t>
          </a:r>
          <a:r>
            <a:rPr lang="en-US" sz="2500" b="0" i="0" kern="1200">
              <a:latin typeface="Georgia" panose="02040502050405020303"/>
            </a:rPr>
            <a:t>(IPE) </a:t>
          </a:r>
          <a:r>
            <a:rPr lang="en-US" sz="2500" b="0" i="0" kern="1200"/>
            <a:t>and clinical practice </a:t>
          </a:r>
          <a:r>
            <a:rPr lang="en-US" sz="2500" b="0" i="0" kern="1200">
              <a:latin typeface="Georgia" panose="02040502050405020303"/>
            </a:rPr>
            <a:t>(IPCP) </a:t>
          </a:r>
          <a:endParaRPr lang="en-US" sz="2500" kern="1200"/>
        </a:p>
      </dsp:txBody>
      <dsp:txXfrm>
        <a:off x="1336435" y="494"/>
        <a:ext cx="8721964" cy="1157086"/>
      </dsp:txXfrm>
    </dsp:sp>
    <dsp:sp modelId="{8B09DE23-6CD1-4AE3-B642-428982CDBEC7}">
      <dsp:nvSpPr>
        <dsp:cNvPr id="0" name=""/>
        <dsp:cNvSpPr/>
      </dsp:nvSpPr>
      <dsp:spPr>
        <a:xfrm>
          <a:off x="0" y="1446852"/>
          <a:ext cx="10058399" cy="11570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174214-F057-43F4-A693-8D67D04E4162}">
      <dsp:nvSpPr>
        <dsp:cNvPr id="0" name=""/>
        <dsp:cNvSpPr/>
      </dsp:nvSpPr>
      <dsp:spPr>
        <a:xfrm>
          <a:off x="350018" y="1707197"/>
          <a:ext cx="636397" cy="6363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DEC714-B200-4B0B-BF5C-EEF135037CE7}">
      <dsp:nvSpPr>
        <dsp:cNvPr id="0" name=""/>
        <dsp:cNvSpPr/>
      </dsp:nvSpPr>
      <dsp:spPr>
        <a:xfrm>
          <a:off x="1336435" y="1446852"/>
          <a:ext cx="8721964" cy="1157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58" tIns="122458" rIns="122458" bIns="122458" numCol="1" spcCol="1270" anchor="ctr" anchorCtr="0">
          <a:noAutofit/>
        </a:bodyPr>
        <a:lstStyle/>
        <a:p>
          <a:pPr marL="0" lvl="0" indent="0" algn="l" defTabSz="1111250" rtl="0">
            <a:lnSpc>
              <a:spcPct val="100000"/>
            </a:lnSpc>
            <a:spcBef>
              <a:spcPct val="0"/>
            </a:spcBef>
            <a:spcAft>
              <a:spcPct val="35000"/>
            </a:spcAft>
            <a:buNone/>
          </a:pPr>
          <a:r>
            <a:rPr lang="en-US" sz="2500" b="0" i="0" kern="1200"/>
            <a:t>Identify strategies to incorporate IPECP into clinical practice</a:t>
          </a:r>
          <a:r>
            <a:rPr lang="en-US" sz="2500" b="0" i="0" kern="1200">
              <a:latin typeface="Georgia" panose="02040502050405020303"/>
            </a:rPr>
            <a:t> </a:t>
          </a:r>
          <a:endParaRPr lang="en-US" sz="2500" kern="1200"/>
        </a:p>
      </dsp:txBody>
      <dsp:txXfrm>
        <a:off x="1336435" y="1446852"/>
        <a:ext cx="8721964" cy="1157086"/>
      </dsp:txXfrm>
    </dsp:sp>
    <dsp:sp modelId="{6B3E23B7-FC60-488B-AD5E-82F98B6AFFB6}">
      <dsp:nvSpPr>
        <dsp:cNvPr id="0" name=""/>
        <dsp:cNvSpPr/>
      </dsp:nvSpPr>
      <dsp:spPr>
        <a:xfrm>
          <a:off x="0" y="2893210"/>
          <a:ext cx="10058399" cy="11570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A2A451-B591-4468-B52A-F1F8B3F55E4F}">
      <dsp:nvSpPr>
        <dsp:cNvPr id="0" name=""/>
        <dsp:cNvSpPr/>
      </dsp:nvSpPr>
      <dsp:spPr>
        <a:xfrm>
          <a:off x="350018" y="3153555"/>
          <a:ext cx="636397" cy="6363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269B39-4F2A-45F6-B3E1-3C0B498B7C3E}">
      <dsp:nvSpPr>
        <dsp:cNvPr id="0" name=""/>
        <dsp:cNvSpPr/>
      </dsp:nvSpPr>
      <dsp:spPr>
        <a:xfrm>
          <a:off x="1336435" y="2893210"/>
          <a:ext cx="8721964" cy="1157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58" tIns="122458" rIns="122458" bIns="122458" numCol="1" spcCol="1270" anchor="ctr" anchorCtr="0">
          <a:noAutofit/>
        </a:bodyPr>
        <a:lstStyle/>
        <a:p>
          <a:pPr marL="0" lvl="0" indent="0" algn="l" defTabSz="1111250" rtl="0">
            <a:lnSpc>
              <a:spcPct val="100000"/>
            </a:lnSpc>
            <a:spcBef>
              <a:spcPct val="0"/>
            </a:spcBef>
            <a:spcAft>
              <a:spcPct val="35000"/>
            </a:spcAft>
            <a:buNone/>
          </a:pPr>
          <a:r>
            <a:rPr lang="en-US" sz="2500" b="0" i="0" kern="1200"/>
            <a:t>Develop approaches to include students in IPECP during clinical education experiences</a:t>
          </a:r>
          <a:r>
            <a:rPr lang="en-US" sz="2500" b="0" i="0" kern="1200">
              <a:latin typeface="Georgia" panose="02040502050405020303"/>
            </a:rPr>
            <a:t> </a:t>
          </a:r>
          <a:endParaRPr lang="en-US" sz="2500" kern="1200"/>
        </a:p>
      </dsp:txBody>
      <dsp:txXfrm>
        <a:off x="1336435" y="2893210"/>
        <a:ext cx="8721964" cy="11570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0779A-AACE-BE4E-9671-3E29ED7ECBDC}">
      <dsp:nvSpPr>
        <dsp:cNvPr id="0" name=""/>
        <dsp:cNvSpPr/>
      </dsp:nvSpPr>
      <dsp:spPr>
        <a:xfrm>
          <a:off x="0" y="0"/>
          <a:ext cx="9421235" cy="121523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a:effectLst/>
              <a:latin typeface="TimesNewRomanPSMT"/>
            </a:rPr>
            <a:t>Background &amp; historical info about IPECP </a:t>
          </a:r>
          <a:endParaRPr lang="en-US" sz="3300" kern="1200"/>
        </a:p>
      </dsp:txBody>
      <dsp:txXfrm>
        <a:off x="35593" y="35593"/>
        <a:ext cx="8109899" cy="1144051"/>
      </dsp:txXfrm>
    </dsp:sp>
    <dsp:sp modelId="{373E421C-FD6A-6749-A733-7648F96953C1}">
      <dsp:nvSpPr>
        <dsp:cNvPr id="0" name=""/>
        <dsp:cNvSpPr/>
      </dsp:nvSpPr>
      <dsp:spPr>
        <a:xfrm>
          <a:off x="831285" y="1417777"/>
          <a:ext cx="9421235" cy="1215237"/>
        </a:xfrm>
        <a:prstGeom prst="roundRect">
          <a:avLst>
            <a:gd name="adj" fmla="val 10000"/>
          </a:avLst>
        </a:prstGeom>
        <a:solidFill>
          <a:schemeClr val="accent5">
            <a:hueOff val="393725"/>
            <a:satOff val="21144"/>
            <a:lumOff val="-7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a:effectLst/>
              <a:latin typeface="TimesNewRomanPSMT"/>
            </a:rPr>
            <a:t>What is, and is not, classified as IPECP </a:t>
          </a:r>
          <a:endParaRPr lang="en-US" sz="3300" kern="1200"/>
        </a:p>
      </dsp:txBody>
      <dsp:txXfrm>
        <a:off x="866878" y="1453370"/>
        <a:ext cx="7728859" cy="1144051"/>
      </dsp:txXfrm>
    </dsp:sp>
    <dsp:sp modelId="{635C6E32-B3D6-4A4F-8776-F311EE532676}">
      <dsp:nvSpPr>
        <dsp:cNvPr id="0" name=""/>
        <dsp:cNvSpPr/>
      </dsp:nvSpPr>
      <dsp:spPr>
        <a:xfrm>
          <a:off x="1662571" y="2835554"/>
          <a:ext cx="9421235" cy="1215237"/>
        </a:xfrm>
        <a:prstGeom prst="roundRect">
          <a:avLst>
            <a:gd name="adj" fmla="val 10000"/>
          </a:avLst>
        </a:prstGeom>
        <a:solidFill>
          <a:schemeClr val="accent5">
            <a:hueOff val="787450"/>
            <a:satOff val="42288"/>
            <a:lumOff val="-1529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a:effectLst/>
              <a:latin typeface="TimesNewRomanPSMT"/>
            </a:rPr>
            <a:t>Strategies athletic trainers can use to incorporate IPCP into practice </a:t>
          </a:r>
          <a:endParaRPr lang="en-US" sz="3300" kern="1200"/>
        </a:p>
      </dsp:txBody>
      <dsp:txXfrm>
        <a:off x="1698164" y="2871147"/>
        <a:ext cx="7728859" cy="1144051"/>
      </dsp:txXfrm>
    </dsp:sp>
    <dsp:sp modelId="{C61926DE-A17F-0A4D-9EC8-402C3ABFD5DA}">
      <dsp:nvSpPr>
        <dsp:cNvPr id="0" name=""/>
        <dsp:cNvSpPr/>
      </dsp:nvSpPr>
      <dsp:spPr>
        <a:xfrm>
          <a:off x="8631331" y="921555"/>
          <a:ext cx="789904" cy="789904"/>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809059" y="921555"/>
        <a:ext cx="434448" cy="594403"/>
      </dsp:txXfrm>
    </dsp:sp>
    <dsp:sp modelId="{0AAF30DF-FE9C-B245-B19F-0B681BA978C0}">
      <dsp:nvSpPr>
        <dsp:cNvPr id="0" name=""/>
        <dsp:cNvSpPr/>
      </dsp:nvSpPr>
      <dsp:spPr>
        <a:xfrm>
          <a:off x="9462617" y="2331230"/>
          <a:ext cx="789904" cy="789904"/>
        </a:xfrm>
        <a:prstGeom prst="downArrow">
          <a:avLst>
            <a:gd name="adj1" fmla="val 55000"/>
            <a:gd name="adj2" fmla="val 45000"/>
          </a:avLst>
        </a:prstGeom>
        <a:solidFill>
          <a:schemeClr val="accent5">
            <a:tint val="40000"/>
            <a:alpha val="90000"/>
            <a:hueOff val="1337237"/>
            <a:satOff val="22070"/>
            <a:lumOff val="-1425"/>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640345" y="2331230"/>
        <a:ext cx="434448" cy="5944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8B371-2815-4661-9209-F8A29814ADCC}">
      <dsp:nvSpPr>
        <dsp:cNvPr id="0" name=""/>
        <dsp:cNvSpPr/>
      </dsp:nvSpPr>
      <dsp:spPr>
        <a:xfrm>
          <a:off x="0" y="2196282"/>
          <a:ext cx="9603275" cy="0"/>
        </a:xfrm>
        <a:prstGeom prst="line">
          <a:avLst/>
        </a:prstGeom>
        <a:solidFill>
          <a:sysClr val="window" lastClr="FFFFFF">
            <a:alpha val="90000"/>
            <a:hueOff val="0"/>
            <a:satOff val="0"/>
            <a:lumOff val="0"/>
            <a:alphaOff val="0"/>
          </a:sysClr>
        </a:solidFill>
        <a:ln w="38100" cap="flat" cmpd="sng" algn="ctr">
          <a:solidFill>
            <a:srgbClr val="808080"/>
          </a:solidFill>
          <a:prstDash val="solid"/>
          <a:miter lim="800000"/>
        </a:ln>
        <a:effectLst/>
      </dsp:spPr>
      <dsp:style>
        <a:lnRef idx="2">
          <a:scrgbClr r="0" g="0" b="0"/>
        </a:lnRef>
        <a:fillRef idx="1">
          <a:scrgbClr r="0" g="0" b="0"/>
        </a:fillRef>
        <a:effectRef idx="0">
          <a:scrgbClr r="0" g="0" b="0"/>
        </a:effectRef>
        <a:fontRef idx="minor"/>
      </dsp:style>
    </dsp:sp>
    <dsp:sp modelId="{64E37A6A-8F95-4F28-92FC-1FE8089D7DAF}">
      <dsp:nvSpPr>
        <dsp:cNvPr id="0" name=""/>
        <dsp:cNvSpPr/>
      </dsp:nvSpPr>
      <dsp:spPr>
        <a:xfrm>
          <a:off x="144049" y="1361694"/>
          <a:ext cx="2112720" cy="527107"/>
        </a:xfrm>
        <a:prstGeom prst="rect">
          <a:avLst/>
        </a:prstGeom>
        <a:solidFill>
          <a:srgbClr val="70AD47">
            <a:lumMod val="20000"/>
            <a:lumOff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sysClr val="window" lastClr="FFFFFF"/>
              </a:solidFill>
              <a:latin typeface="Tahoma"/>
              <a:ea typeface="+mn-ea"/>
              <a:cs typeface="+mn-cs"/>
            </a:rPr>
            <a:t>1972</a:t>
          </a:r>
        </a:p>
      </dsp:txBody>
      <dsp:txXfrm>
        <a:off x="144049" y="1361694"/>
        <a:ext cx="2112720" cy="527107"/>
      </dsp:txXfrm>
    </dsp:sp>
    <dsp:sp modelId="{255B3FC7-BD87-4810-87ED-7952D0F23157}">
      <dsp:nvSpPr>
        <dsp:cNvPr id="0" name=""/>
        <dsp:cNvSpPr/>
      </dsp:nvSpPr>
      <dsp:spPr>
        <a:xfrm>
          <a:off x="144049" y="814038"/>
          <a:ext cx="2112720" cy="547656"/>
        </a:xfrm>
        <a:prstGeom prst="rect">
          <a:avLst/>
        </a:prstGeom>
        <a:solidFill>
          <a:srgbClr val="E6E6E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solidFill>
                <a:sysClr val="windowText" lastClr="000000">
                  <a:hueOff val="0"/>
                  <a:satOff val="0"/>
                  <a:lumOff val="0"/>
                  <a:alphaOff val="0"/>
                </a:sysClr>
              </a:solidFill>
              <a:latin typeface="Times New Roman"/>
              <a:ea typeface="+mn-ea"/>
              <a:cs typeface="+mn-cs"/>
            </a:rPr>
            <a:t>Educating for the Health Team (Institute of Medicine, 1972)</a:t>
          </a:r>
          <a:endParaRPr lang="en-US" sz="1200" i="1" kern="1200">
            <a:solidFill>
              <a:srgbClr val="454D55"/>
            </a:solidFill>
            <a:latin typeface="Times New Roman"/>
            <a:ea typeface="+mn-ea"/>
            <a:cs typeface="+mn-cs"/>
          </a:endParaRPr>
        </a:p>
      </dsp:txBody>
      <dsp:txXfrm>
        <a:off x="144049" y="814038"/>
        <a:ext cx="2112720" cy="547656"/>
      </dsp:txXfrm>
    </dsp:sp>
    <dsp:sp modelId="{DF478A7F-4668-4E0A-86F7-C1205CF5AA73}">
      <dsp:nvSpPr>
        <dsp:cNvPr id="0" name=""/>
        <dsp:cNvSpPr/>
      </dsp:nvSpPr>
      <dsp:spPr>
        <a:xfrm>
          <a:off x="1200409" y="1888802"/>
          <a:ext cx="0" cy="307479"/>
        </a:xfrm>
        <a:prstGeom prst="line">
          <a:avLst/>
        </a:prstGeom>
        <a:noFill/>
        <a:ln w="19050" cap="flat" cmpd="sng" algn="ctr">
          <a:solidFill>
            <a:srgbClr val="808080"/>
          </a:solidFill>
          <a:prstDash val="solid"/>
          <a:miter lim="800000"/>
        </a:ln>
        <a:effectLst/>
      </dsp:spPr>
      <dsp:style>
        <a:lnRef idx="1">
          <a:scrgbClr r="0" g="0" b="0"/>
        </a:lnRef>
        <a:fillRef idx="0">
          <a:scrgbClr r="0" g="0" b="0"/>
        </a:fillRef>
        <a:effectRef idx="0">
          <a:scrgbClr r="0" g="0" b="0"/>
        </a:effectRef>
        <a:fontRef idx="minor"/>
      </dsp:style>
    </dsp:sp>
    <dsp:sp modelId="{5C68C37A-C349-49AE-97A1-63D110D2C7D1}">
      <dsp:nvSpPr>
        <dsp:cNvPr id="0" name=""/>
        <dsp:cNvSpPr/>
      </dsp:nvSpPr>
      <dsp:spPr>
        <a:xfrm>
          <a:off x="1344458" y="2503761"/>
          <a:ext cx="2112720" cy="527107"/>
        </a:xfrm>
        <a:prstGeom prst="rect">
          <a:avLst/>
        </a:prstGeom>
        <a:solidFill>
          <a:srgbClr val="70AD47">
            <a:lumMod val="20000"/>
            <a:lumOff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sysClr val="window" lastClr="FFFFFF"/>
              </a:solidFill>
              <a:latin typeface="Tahoma"/>
              <a:ea typeface="+mn-ea"/>
              <a:cs typeface="+mn-cs"/>
            </a:rPr>
            <a:t>1980s</a:t>
          </a:r>
        </a:p>
      </dsp:txBody>
      <dsp:txXfrm>
        <a:off x="1344458" y="2503761"/>
        <a:ext cx="2112720" cy="527107"/>
      </dsp:txXfrm>
    </dsp:sp>
    <dsp:sp modelId="{A01D9671-7007-4F3F-98D6-A9730C5B45E4}">
      <dsp:nvSpPr>
        <dsp:cNvPr id="0" name=""/>
        <dsp:cNvSpPr/>
      </dsp:nvSpPr>
      <dsp:spPr>
        <a:xfrm>
          <a:off x="1344458" y="3030869"/>
          <a:ext cx="2112720" cy="1028930"/>
        </a:xfrm>
        <a:prstGeom prst="rect">
          <a:avLst/>
        </a:prstGeom>
        <a:solidFill>
          <a:srgbClr val="E6E6E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solidFill>
                <a:sysClr val="windowText" lastClr="000000">
                  <a:hueOff val="0"/>
                  <a:satOff val="0"/>
                  <a:lumOff val="0"/>
                  <a:alphaOff val="0"/>
                </a:sysClr>
              </a:solidFill>
              <a:latin typeface="Times New Roman"/>
              <a:ea typeface="+mn-ea"/>
              <a:cs typeface="+mn-cs"/>
            </a:rPr>
            <a:t>WHO promotes collaboration to help patients, decrease tension between professionals (</a:t>
          </a:r>
          <a:r>
            <a:rPr lang="en-US" sz="1200" kern="1200" err="1">
              <a:solidFill>
                <a:sysClr val="windowText" lastClr="000000">
                  <a:hueOff val="0"/>
                  <a:satOff val="0"/>
                  <a:lumOff val="0"/>
                  <a:alphaOff val="0"/>
                </a:sysClr>
              </a:solidFill>
              <a:latin typeface="Times New Roman"/>
              <a:ea typeface="+mn-ea"/>
              <a:cs typeface="+mn-cs"/>
            </a:rPr>
            <a:t>Fransworth</a:t>
          </a:r>
          <a:r>
            <a:rPr lang="en-US" sz="1200" kern="1200">
              <a:solidFill>
                <a:sysClr val="windowText" lastClr="000000">
                  <a:hueOff val="0"/>
                  <a:satOff val="0"/>
                  <a:lumOff val="0"/>
                  <a:alphaOff val="0"/>
                </a:sysClr>
              </a:solidFill>
              <a:latin typeface="Times New Roman"/>
              <a:ea typeface="+mn-ea"/>
              <a:cs typeface="+mn-cs"/>
            </a:rPr>
            <a:t>, </a:t>
          </a:r>
          <a:r>
            <a:rPr lang="en-US" sz="1200" kern="1200" err="1">
              <a:solidFill>
                <a:sysClr val="windowText" lastClr="000000">
                  <a:hueOff val="0"/>
                  <a:satOff val="0"/>
                  <a:lumOff val="0"/>
                  <a:alphaOff val="0"/>
                </a:sysClr>
              </a:solidFill>
              <a:latin typeface="Times New Roman"/>
              <a:ea typeface="+mn-ea"/>
              <a:cs typeface="+mn-cs"/>
            </a:rPr>
            <a:t>Seikel</a:t>
          </a:r>
          <a:r>
            <a:rPr lang="en-US" sz="1200" kern="1200">
              <a:solidFill>
                <a:sysClr val="windowText" lastClr="000000">
                  <a:hueOff val="0"/>
                  <a:satOff val="0"/>
                  <a:lumOff val="0"/>
                  <a:alphaOff val="0"/>
                </a:sysClr>
              </a:solidFill>
              <a:latin typeface="Times New Roman"/>
              <a:ea typeface="+mn-ea"/>
              <a:cs typeface="+mn-cs"/>
            </a:rPr>
            <a:t>, </a:t>
          </a:r>
          <a:r>
            <a:rPr lang="en-US" sz="1200" kern="1200" err="1">
              <a:solidFill>
                <a:sysClr val="windowText" lastClr="000000">
                  <a:hueOff val="0"/>
                  <a:satOff val="0"/>
                  <a:lumOff val="0"/>
                  <a:alphaOff val="0"/>
                </a:sysClr>
              </a:solidFill>
              <a:latin typeface="Times New Roman"/>
              <a:ea typeface="+mn-ea"/>
              <a:cs typeface="+mn-cs"/>
            </a:rPr>
            <a:t>Hudock</a:t>
          </a:r>
          <a:r>
            <a:rPr lang="en-US" sz="1200" kern="1200">
              <a:solidFill>
                <a:sysClr val="windowText" lastClr="000000">
                  <a:hueOff val="0"/>
                  <a:satOff val="0"/>
                  <a:lumOff val="0"/>
                  <a:alphaOff val="0"/>
                </a:sysClr>
              </a:solidFill>
              <a:latin typeface="Times New Roman"/>
              <a:ea typeface="+mn-ea"/>
              <a:cs typeface="+mn-cs"/>
            </a:rPr>
            <a:t>, &amp; Holst, 2015)</a:t>
          </a:r>
          <a:endParaRPr lang="en-US" sz="1200" i="1" kern="1200">
            <a:solidFill>
              <a:srgbClr val="454D55"/>
            </a:solidFill>
            <a:latin typeface="Times New Roman"/>
            <a:ea typeface="+mn-ea"/>
            <a:cs typeface="+mn-cs"/>
          </a:endParaRPr>
        </a:p>
      </dsp:txBody>
      <dsp:txXfrm>
        <a:off x="1344458" y="3030869"/>
        <a:ext cx="2112720" cy="1028930"/>
      </dsp:txXfrm>
    </dsp:sp>
    <dsp:sp modelId="{D4347EDB-4883-4C4B-A672-6266C9702B5A}">
      <dsp:nvSpPr>
        <dsp:cNvPr id="0" name=""/>
        <dsp:cNvSpPr/>
      </dsp:nvSpPr>
      <dsp:spPr>
        <a:xfrm>
          <a:off x="2400818" y="2196281"/>
          <a:ext cx="0" cy="307479"/>
        </a:xfrm>
        <a:prstGeom prst="line">
          <a:avLst/>
        </a:prstGeom>
        <a:noFill/>
        <a:ln w="19050" cap="flat" cmpd="sng" algn="ctr">
          <a:solidFill>
            <a:srgbClr val="808080"/>
          </a:solidFill>
          <a:prstDash val="solid"/>
          <a:miter lim="800000"/>
        </a:ln>
        <a:effectLst/>
      </dsp:spPr>
      <dsp:style>
        <a:lnRef idx="1">
          <a:scrgbClr r="0" g="0" b="0"/>
        </a:lnRef>
        <a:fillRef idx="0">
          <a:scrgbClr r="0" g="0" b="0"/>
        </a:fillRef>
        <a:effectRef idx="0">
          <a:scrgbClr r="0" g="0" b="0"/>
        </a:effectRef>
        <a:fontRef idx="minor"/>
      </dsp:style>
    </dsp:sp>
    <dsp:sp modelId="{6D7F9BE3-3008-4E5E-96F3-C71D72649902}">
      <dsp:nvSpPr>
        <dsp:cNvPr id="0" name=""/>
        <dsp:cNvSpPr/>
      </dsp:nvSpPr>
      <dsp:spPr>
        <a:xfrm rot="2700000">
          <a:off x="1166243" y="2162115"/>
          <a:ext cx="68332" cy="68332"/>
        </a:xfrm>
        <a:prstGeom prst="ellipse">
          <a:avLst/>
        </a:prstGeom>
        <a:solidFill>
          <a:srgbClr val="A67C5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0813CD-B7B7-4CC7-9B2D-B5AE3D30A4DA}">
      <dsp:nvSpPr>
        <dsp:cNvPr id="0" name=""/>
        <dsp:cNvSpPr/>
      </dsp:nvSpPr>
      <dsp:spPr>
        <a:xfrm rot="2700000">
          <a:off x="2366652" y="2162115"/>
          <a:ext cx="68332" cy="68332"/>
        </a:xfrm>
        <a:prstGeom prst="ellipse">
          <a:avLst/>
        </a:prstGeom>
        <a:solidFill>
          <a:srgbClr val="A67C5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503B6E-C1DB-44F5-ABB8-38EF445ED1E8}">
      <dsp:nvSpPr>
        <dsp:cNvPr id="0" name=""/>
        <dsp:cNvSpPr/>
      </dsp:nvSpPr>
      <dsp:spPr>
        <a:xfrm>
          <a:off x="2544867" y="1361694"/>
          <a:ext cx="2112720" cy="527107"/>
        </a:xfrm>
        <a:prstGeom prst="rect">
          <a:avLst/>
        </a:prstGeom>
        <a:solidFill>
          <a:srgbClr val="70AD47">
            <a:lumMod val="20000"/>
            <a:lumOff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sysClr val="window" lastClr="FFFFFF"/>
              </a:solidFill>
              <a:latin typeface="Tahoma"/>
              <a:ea typeface="+mn-ea"/>
              <a:cs typeface="+mn-cs"/>
            </a:rPr>
            <a:t>2007</a:t>
          </a:r>
        </a:p>
      </dsp:txBody>
      <dsp:txXfrm>
        <a:off x="2544867" y="1361694"/>
        <a:ext cx="2112720" cy="527107"/>
      </dsp:txXfrm>
    </dsp:sp>
    <dsp:sp modelId="{04897CD2-CF6F-4A55-8E79-1E7393B07B06}">
      <dsp:nvSpPr>
        <dsp:cNvPr id="0" name=""/>
        <dsp:cNvSpPr/>
      </dsp:nvSpPr>
      <dsp:spPr>
        <a:xfrm>
          <a:off x="2544867" y="648081"/>
          <a:ext cx="2112720" cy="713613"/>
        </a:xfrm>
        <a:prstGeom prst="rect">
          <a:avLst/>
        </a:prstGeom>
        <a:solidFill>
          <a:srgbClr val="E6E6E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solidFill>
                <a:sysClr val="windowText" lastClr="000000">
                  <a:hueOff val="0"/>
                  <a:satOff val="0"/>
                  <a:lumOff val="0"/>
                  <a:alphaOff val="0"/>
                </a:sysClr>
              </a:solidFill>
              <a:latin typeface="Times New Roman"/>
              <a:ea typeface="+mn-ea"/>
              <a:cs typeface="+mn-cs"/>
            </a:rPr>
            <a:t>IHI develops Triple Aim (Berwick, Nolan, &amp; Whittington, 2008</a:t>
          </a:r>
          <a:endParaRPr lang="en-US" sz="1200" i="1" kern="1200">
            <a:solidFill>
              <a:srgbClr val="454D55"/>
            </a:solidFill>
            <a:latin typeface="Times New Roman"/>
            <a:ea typeface="+mn-ea"/>
            <a:cs typeface="+mn-cs"/>
          </a:endParaRPr>
        </a:p>
      </dsp:txBody>
      <dsp:txXfrm>
        <a:off x="2544867" y="648081"/>
        <a:ext cx="2112720" cy="713613"/>
      </dsp:txXfrm>
    </dsp:sp>
    <dsp:sp modelId="{73ACB8E4-FFC1-49E5-BB46-1EBD63F3BF67}">
      <dsp:nvSpPr>
        <dsp:cNvPr id="0" name=""/>
        <dsp:cNvSpPr/>
      </dsp:nvSpPr>
      <dsp:spPr>
        <a:xfrm>
          <a:off x="3601228" y="1888802"/>
          <a:ext cx="0" cy="307479"/>
        </a:xfrm>
        <a:prstGeom prst="line">
          <a:avLst/>
        </a:prstGeom>
        <a:noFill/>
        <a:ln w="19050" cap="flat" cmpd="sng" algn="ctr">
          <a:solidFill>
            <a:srgbClr val="808080"/>
          </a:solidFill>
          <a:prstDash val="solid"/>
          <a:miter lim="800000"/>
        </a:ln>
        <a:effectLst/>
      </dsp:spPr>
      <dsp:style>
        <a:lnRef idx="1">
          <a:scrgbClr r="0" g="0" b="0"/>
        </a:lnRef>
        <a:fillRef idx="0">
          <a:scrgbClr r="0" g="0" b="0"/>
        </a:fillRef>
        <a:effectRef idx="0">
          <a:scrgbClr r="0" g="0" b="0"/>
        </a:effectRef>
        <a:fontRef idx="minor"/>
      </dsp:style>
    </dsp:sp>
    <dsp:sp modelId="{CBCB6B30-5D46-4B19-B9DE-C0B7FB057712}">
      <dsp:nvSpPr>
        <dsp:cNvPr id="0" name=""/>
        <dsp:cNvSpPr/>
      </dsp:nvSpPr>
      <dsp:spPr>
        <a:xfrm>
          <a:off x="3745277" y="2503761"/>
          <a:ext cx="2112720" cy="527107"/>
        </a:xfrm>
        <a:prstGeom prst="rect">
          <a:avLst/>
        </a:prstGeom>
        <a:solidFill>
          <a:srgbClr val="70AD47">
            <a:lumMod val="20000"/>
            <a:lumOff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sysClr val="window" lastClr="FFFFFF"/>
              </a:solidFill>
              <a:latin typeface="Tahoma"/>
              <a:ea typeface="+mn-ea"/>
              <a:cs typeface="+mn-cs"/>
            </a:rPr>
            <a:t>2010</a:t>
          </a:r>
        </a:p>
      </dsp:txBody>
      <dsp:txXfrm>
        <a:off x="3745277" y="2503761"/>
        <a:ext cx="2112720" cy="527107"/>
      </dsp:txXfrm>
    </dsp:sp>
    <dsp:sp modelId="{95B1E40E-26D9-44C8-A99F-14EA44505DF3}">
      <dsp:nvSpPr>
        <dsp:cNvPr id="0" name=""/>
        <dsp:cNvSpPr/>
      </dsp:nvSpPr>
      <dsp:spPr>
        <a:xfrm>
          <a:off x="3745277" y="3030869"/>
          <a:ext cx="2112720" cy="1095313"/>
        </a:xfrm>
        <a:prstGeom prst="rect">
          <a:avLst/>
        </a:prstGeom>
        <a:solidFill>
          <a:srgbClr val="E6E6E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solidFill>
                <a:sysClr val="windowText" lastClr="000000">
                  <a:hueOff val="0"/>
                  <a:satOff val="0"/>
                  <a:lumOff val="0"/>
                  <a:alphaOff val="0"/>
                </a:sysClr>
              </a:solidFill>
              <a:latin typeface="Times New Roman"/>
              <a:ea typeface="+mn-ea"/>
              <a:cs typeface="+mn-cs"/>
            </a:rPr>
            <a:t>WHO define IPE and IPCP (WHO, 2010)</a:t>
          </a:r>
          <a:endParaRPr lang="en-US" sz="1200" i="1" kern="1200">
            <a:solidFill>
              <a:srgbClr val="454D55"/>
            </a:solidFill>
            <a:latin typeface="Times New Roman"/>
            <a:ea typeface="+mn-ea"/>
            <a:cs typeface="+mn-cs"/>
          </a:endParaRPr>
        </a:p>
        <a:p>
          <a:pPr marL="0" lvl="0" indent="0" algn="l" defTabSz="533400">
            <a:lnSpc>
              <a:spcPct val="90000"/>
            </a:lnSpc>
            <a:spcBef>
              <a:spcPct val="0"/>
            </a:spcBef>
            <a:spcAft>
              <a:spcPct val="35000"/>
            </a:spcAft>
            <a:buNone/>
          </a:pPr>
          <a:r>
            <a:rPr lang="en-US" sz="1200" kern="1200">
              <a:solidFill>
                <a:prstClr val="black">
                  <a:hueOff val="0"/>
                  <a:satOff val="0"/>
                  <a:lumOff val="0"/>
                  <a:alphaOff val="0"/>
                </a:prstClr>
              </a:solidFill>
              <a:latin typeface="Times New Roman"/>
              <a:ea typeface="+mn-ea"/>
              <a:cs typeface="+mn-cs"/>
            </a:rPr>
            <a:t>Patient Protection and Affordable Care Act Passed in United States</a:t>
          </a:r>
        </a:p>
      </dsp:txBody>
      <dsp:txXfrm>
        <a:off x="3745277" y="3030869"/>
        <a:ext cx="2112720" cy="1095313"/>
      </dsp:txXfrm>
    </dsp:sp>
    <dsp:sp modelId="{BBBD3B06-9C30-48DB-A77E-5A358B1C6E78}">
      <dsp:nvSpPr>
        <dsp:cNvPr id="0" name=""/>
        <dsp:cNvSpPr/>
      </dsp:nvSpPr>
      <dsp:spPr>
        <a:xfrm>
          <a:off x="4801637" y="2196281"/>
          <a:ext cx="0" cy="307479"/>
        </a:xfrm>
        <a:prstGeom prst="line">
          <a:avLst/>
        </a:prstGeom>
        <a:noFill/>
        <a:ln w="19050" cap="flat" cmpd="sng" algn="ctr">
          <a:solidFill>
            <a:srgbClr val="808080"/>
          </a:solidFill>
          <a:prstDash val="solid"/>
          <a:miter lim="800000"/>
        </a:ln>
        <a:effectLst/>
      </dsp:spPr>
      <dsp:style>
        <a:lnRef idx="1">
          <a:scrgbClr r="0" g="0" b="0"/>
        </a:lnRef>
        <a:fillRef idx="0">
          <a:scrgbClr r="0" g="0" b="0"/>
        </a:fillRef>
        <a:effectRef idx="0">
          <a:scrgbClr r="0" g="0" b="0"/>
        </a:effectRef>
        <a:fontRef idx="minor"/>
      </dsp:style>
    </dsp:sp>
    <dsp:sp modelId="{FE89438A-B301-4219-9492-D30967496E8F}">
      <dsp:nvSpPr>
        <dsp:cNvPr id="0" name=""/>
        <dsp:cNvSpPr/>
      </dsp:nvSpPr>
      <dsp:spPr>
        <a:xfrm rot="2700000">
          <a:off x="3567061" y="2162115"/>
          <a:ext cx="68332" cy="68332"/>
        </a:xfrm>
        <a:prstGeom prst="ellipse">
          <a:avLst/>
        </a:prstGeom>
        <a:solidFill>
          <a:srgbClr val="A67C5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74381E-6C24-436D-B265-4BCFEFA46591}">
      <dsp:nvSpPr>
        <dsp:cNvPr id="0" name=""/>
        <dsp:cNvSpPr/>
      </dsp:nvSpPr>
      <dsp:spPr>
        <a:xfrm rot="2700000">
          <a:off x="4767471" y="2162115"/>
          <a:ext cx="68332" cy="68332"/>
        </a:xfrm>
        <a:prstGeom prst="ellipse">
          <a:avLst/>
        </a:prstGeom>
        <a:solidFill>
          <a:srgbClr val="A67C5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F6D506-033B-4CA4-9572-41E373A6B43C}">
      <dsp:nvSpPr>
        <dsp:cNvPr id="0" name=""/>
        <dsp:cNvSpPr/>
      </dsp:nvSpPr>
      <dsp:spPr>
        <a:xfrm>
          <a:off x="4945686" y="1361694"/>
          <a:ext cx="2112720" cy="527107"/>
        </a:xfrm>
        <a:prstGeom prst="rect">
          <a:avLst/>
        </a:prstGeom>
        <a:solidFill>
          <a:srgbClr val="70AD47">
            <a:lumMod val="20000"/>
            <a:lumOff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sysClr val="window" lastClr="FFFFFF"/>
              </a:solidFill>
              <a:latin typeface="Tahoma"/>
              <a:ea typeface="+mn-ea"/>
              <a:cs typeface="+mn-cs"/>
            </a:rPr>
            <a:t>2011</a:t>
          </a:r>
        </a:p>
      </dsp:txBody>
      <dsp:txXfrm>
        <a:off x="4945686" y="1361694"/>
        <a:ext cx="2112720" cy="527107"/>
      </dsp:txXfrm>
    </dsp:sp>
    <dsp:sp modelId="{FE14A9FC-66E7-4679-B63E-054F98E59204}">
      <dsp:nvSpPr>
        <dsp:cNvPr id="0" name=""/>
        <dsp:cNvSpPr/>
      </dsp:nvSpPr>
      <dsp:spPr>
        <a:xfrm>
          <a:off x="4945686" y="814038"/>
          <a:ext cx="2112720" cy="547656"/>
        </a:xfrm>
        <a:prstGeom prst="rect">
          <a:avLst/>
        </a:prstGeom>
        <a:solidFill>
          <a:srgbClr val="E6E6E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solidFill>
                <a:sysClr val="windowText" lastClr="000000">
                  <a:hueOff val="0"/>
                  <a:satOff val="0"/>
                  <a:lumOff val="0"/>
                  <a:alphaOff val="0"/>
                </a:sysClr>
              </a:solidFill>
              <a:latin typeface="Times New Roman"/>
              <a:ea typeface="+mn-ea"/>
              <a:cs typeface="+mn-cs"/>
            </a:rPr>
            <a:t>IPEC core competencies developed (IPEC, 2016)</a:t>
          </a:r>
          <a:endParaRPr lang="en-US" sz="1200" i="1" kern="1200">
            <a:solidFill>
              <a:srgbClr val="454D55"/>
            </a:solidFill>
            <a:latin typeface="Times New Roman"/>
            <a:ea typeface="+mn-ea"/>
            <a:cs typeface="+mn-cs"/>
          </a:endParaRPr>
        </a:p>
      </dsp:txBody>
      <dsp:txXfrm>
        <a:off x="4945686" y="814038"/>
        <a:ext cx="2112720" cy="547656"/>
      </dsp:txXfrm>
    </dsp:sp>
    <dsp:sp modelId="{4702B22B-8EB6-4454-9F8E-9A963F32B8A1}">
      <dsp:nvSpPr>
        <dsp:cNvPr id="0" name=""/>
        <dsp:cNvSpPr/>
      </dsp:nvSpPr>
      <dsp:spPr>
        <a:xfrm>
          <a:off x="6002046" y="1888802"/>
          <a:ext cx="0" cy="307479"/>
        </a:xfrm>
        <a:prstGeom prst="line">
          <a:avLst/>
        </a:prstGeom>
        <a:noFill/>
        <a:ln w="19050" cap="flat" cmpd="sng" algn="ctr">
          <a:solidFill>
            <a:srgbClr val="808080"/>
          </a:solidFill>
          <a:prstDash val="solid"/>
          <a:miter lim="800000"/>
        </a:ln>
        <a:effectLst/>
      </dsp:spPr>
      <dsp:style>
        <a:lnRef idx="1">
          <a:scrgbClr r="0" g="0" b="0"/>
        </a:lnRef>
        <a:fillRef idx="0">
          <a:scrgbClr r="0" g="0" b="0"/>
        </a:fillRef>
        <a:effectRef idx="0">
          <a:scrgbClr r="0" g="0" b="0"/>
        </a:effectRef>
        <a:fontRef idx="minor"/>
      </dsp:style>
    </dsp:sp>
    <dsp:sp modelId="{270971D8-F05B-4392-88C0-D9921BB5F6B0}">
      <dsp:nvSpPr>
        <dsp:cNvPr id="0" name=""/>
        <dsp:cNvSpPr/>
      </dsp:nvSpPr>
      <dsp:spPr>
        <a:xfrm>
          <a:off x="6146095" y="2503761"/>
          <a:ext cx="2112720" cy="527107"/>
        </a:xfrm>
        <a:prstGeom prst="rect">
          <a:avLst/>
        </a:prstGeom>
        <a:solidFill>
          <a:srgbClr val="70AD47">
            <a:lumMod val="20000"/>
            <a:lumOff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sysClr val="window" lastClr="FFFFFF"/>
              </a:solidFill>
              <a:latin typeface="Tahoma"/>
              <a:ea typeface="+mn-ea"/>
              <a:cs typeface="+mn-cs"/>
            </a:rPr>
            <a:t>2017</a:t>
          </a:r>
        </a:p>
      </dsp:txBody>
      <dsp:txXfrm>
        <a:off x="6146095" y="2503761"/>
        <a:ext cx="2112720" cy="527107"/>
      </dsp:txXfrm>
    </dsp:sp>
    <dsp:sp modelId="{1D60394B-1800-4790-9694-08B1C1D1B34D}">
      <dsp:nvSpPr>
        <dsp:cNvPr id="0" name=""/>
        <dsp:cNvSpPr/>
      </dsp:nvSpPr>
      <dsp:spPr>
        <a:xfrm>
          <a:off x="6146095" y="3030869"/>
          <a:ext cx="2112720" cy="547656"/>
        </a:xfrm>
        <a:prstGeom prst="rect">
          <a:avLst/>
        </a:prstGeom>
        <a:solidFill>
          <a:srgbClr val="E6E6E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solidFill>
                <a:sysClr val="windowText" lastClr="000000">
                  <a:hueOff val="0"/>
                  <a:satOff val="0"/>
                  <a:lumOff val="0"/>
                  <a:alphaOff val="0"/>
                </a:sysClr>
              </a:solidFill>
              <a:latin typeface="Times New Roman"/>
              <a:ea typeface="+mn-ea"/>
              <a:cs typeface="+mn-cs"/>
            </a:rPr>
            <a:t>Quadruple aim developed from Triple Aim</a:t>
          </a:r>
          <a:endParaRPr lang="en-US" sz="1200" i="1" kern="1200">
            <a:solidFill>
              <a:srgbClr val="454D55"/>
            </a:solidFill>
            <a:latin typeface="Times New Roman"/>
            <a:ea typeface="+mn-ea"/>
            <a:cs typeface="+mn-cs"/>
          </a:endParaRPr>
        </a:p>
      </dsp:txBody>
      <dsp:txXfrm>
        <a:off x="6146095" y="3030869"/>
        <a:ext cx="2112720" cy="547656"/>
      </dsp:txXfrm>
    </dsp:sp>
    <dsp:sp modelId="{59F1EF41-14EA-48EE-A559-118169DBDB24}">
      <dsp:nvSpPr>
        <dsp:cNvPr id="0" name=""/>
        <dsp:cNvSpPr/>
      </dsp:nvSpPr>
      <dsp:spPr>
        <a:xfrm>
          <a:off x="7202456" y="2196281"/>
          <a:ext cx="0" cy="307479"/>
        </a:xfrm>
        <a:prstGeom prst="line">
          <a:avLst/>
        </a:prstGeom>
        <a:noFill/>
        <a:ln w="19050" cap="flat" cmpd="sng" algn="ctr">
          <a:solidFill>
            <a:srgbClr val="808080"/>
          </a:solidFill>
          <a:prstDash val="solid"/>
          <a:miter lim="800000"/>
        </a:ln>
        <a:effectLst/>
      </dsp:spPr>
      <dsp:style>
        <a:lnRef idx="1">
          <a:scrgbClr r="0" g="0" b="0"/>
        </a:lnRef>
        <a:fillRef idx="0">
          <a:scrgbClr r="0" g="0" b="0"/>
        </a:fillRef>
        <a:effectRef idx="0">
          <a:scrgbClr r="0" g="0" b="0"/>
        </a:effectRef>
        <a:fontRef idx="minor"/>
      </dsp:style>
    </dsp:sp>
    <dsp:sp modelId="{F2E81385-B138-4A59-9452-A3C9AC4F2012}">
      <dsp:nvSpPr>
        <dsp:cNvPr id="0" name=""/>
        <dsp:cNvSpPr/>
      </dsp:nvSpPr>
      <dsp:spPr>
        <a:xfrm rot="2700000">
          <a:off x="5967880" y="2162115"/>
          <a:ext cx="68332" cy="68332"/>
        </a:xfrm>
        <a:prstGeom prst="ellipse">
          <a:avLst/>
        </a:prstGeom>
        <a:solidFill>
          <a:srgbClr val="A67C5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0947F0-E28B-4B2E-B1D6-BFEED1AF012B}">
      <dsp:nvSpPr>
        <dsp:cNvPr id="0" name=""/>
        <dsp:cNvSpPr/>
      </dsp:nvSpPr>
      <dsp:spPr>
        <a:xfrm rot="2700000">
          <a:off x="7168290" y="2162115"/>
          <a:ext cx="68332" cy="68332"/>
        </a:xfrm>
        <a:prstGeom prst="ellipse">
          <a:avLst/>
        </a:prstGeom>
        <a:solidFill>
          <a:srgbClr val="A67C5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78F87E-C0D6-490E-9228-3E48FB83FDE2}">
      <dsp:nvSpPr>
        <dsp:cNvPr id="0" name=""/>
        <dsp:cNvSpPr/>
      </dsp:nvSpPr>
      <dsp:spPr>
        <a:xfrm>
          <a:off x="7344223" y="1372020"/>
          <a:ext cx="2112720" cy="527107"/>
        </a:xfrm>
        <a:prstGeom prst="rect">
          <a:avLst/>
        </a:prstGeom>
        <a:solidFill>
          <a:srgbClr val="70AD47">
            <a:lumMod val="20000"/>
            <a:lumOff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sysClr val="window" lastClr="FFFFFF"/>
              </a:solidFill>
              <a:latin typeface="Tahoma"/>
              <a:ea typeface="+mn-ea"/>
              <a:cs typeface="+mn-cs"/>
            </a:rPr>
            <a:t>2022</a:t>
          </a:r>
        </a:p>
      </dsp:txBody>
      <dsp:txXfrm>
        <a:off x="7344223" y="1372020"/>
        <a:ext cx="2112720" cy="527107"/>
      </dsp:txXfrm>
    </dsp:sp>
    <dsp:sp modelId="{61356F5A-EEA5-4D2C-B33A-71B7A9AB1CAB}">
      <dsp:nvSpPr>
        <dsp:cNvPr id="0" name=""/>
        <dsp:cNvSpPr/>
      </dsp:nvSpPr>
      <dsp:spPr>
        <a:xfrm>
          <a:off x="7346505" y="830633"/>
          <a:ext cx="2112720" cy="531060"/>
        </a:xfrm>
        <a:prstGeom prst="rect">
          <a:avLst/>
        </a:prstGeom>
        <a:solidFill>
          <a:srgbClr val="E6E6E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i="0" kern="1200">
              <a:solidFill>
                <a:srgbClr val="454D55"/>
              </a:solidFill>
              <a:latin typeface="Times New Roman"/>
              <a:ea typeface="+mn-ea"/>
              <a:cs typeface="+mn-cs"/>
            </a:rPr>
            <a:t>Quintuple Aim developed</a:t>
          </a:r>
        </a:p>
      </dsp:txBody>
      <dsp:txXfrm>
        <a:off x="7346505" y="830633"/>
        <a:ext cx="2112720" cy="531060"/>
      </dsp:txXfrm>
    </dsp:sp>
    <dsp:sp modelId="{FA273235-6292-4622-8A2E-C0A0696E56B1}">
      <dsp:nvSpPr>
        <dsp:cNvPr id="0" name=""/>
        <dsp:cNvSpPr/>
      </dsp:nvSpPr>
      <dsp:spPr>
        <a:xfrm>
          <a:off x="8400583" y="1899128"/>
          <a:ext cx="0" cy="307479"/>
        </a:xfrm>
        <a:prstGeom prst="line">
          <a:avLst/>
        </a:pr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2182E39-771A-4DA3-B8D2-563DDF6B16C6}">
      <dsp:nvSpPr>
        <dsp:cNvPr id="0" name=""/>
        <dsp:cNvSpPr/>
      </dsp:nvSpPr>
      <dsp:spPr>
        <a:xfrm rot="2700000">
          <a:off x="8366417" y="2172441"/>
          <a:ext cx="68332" cy="68332"/>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8B371-2815-4661-9209-F8A29814ADCC}">
      <dsp:nvSpPr>
        <dsp:cNvPr id="0" name=""/>
        <dsp:cNvSpPr/>
      </dsp:nvSpPr>
      <dsp:spPr>
        <a:xfrm>
          <a:off x="0" y="2175669"/>
          <a:ext cx="10515600" cy="0"/>
        </a:xfrm>
        <a:prstGeom prst="line">
          <a:avLst/>
        </a:prstGeom>
        <a:solidFill>
          <a:schemeClr val="lt1">
            <a:alpha val="90000"/>
            <a:hueOff val="0"/>
            <a:satOff val="0"/>
            <a:lumOff val="0"/>
            <a:alphaOff val="0"/>
          </a:schemeClr>
        </a:solidFill>
        <a:ln w="381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64E37A6A-8F95-4F28-92FC-1FE8089D7DAF}">
      <dsp:nvSpPr>
        <dsp:cNvPr id="0" name=""/>
        <dsp:cNvSpPr/>
      </dsp:nvSpPr>
      <dsp:spPr>
        <a:xfrm>
          <a:off x="181507" y="1348914"/>
          <a:ext cx="2643276" cy="522160"/>
        </a:xfrm>
        <a:prstGeom prst="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prstClr val="white"/>
              </a:solidFill>
              <a:latin typeface="Tahoma"/>
              <a:ea typeface="+mn-ea"/>
              <a:cs typeface="+mn-cs"/>
            </a:rPr>
            <a:t>2012</a:t>
          </a:r>
        </a:p>
      </dsp:txBody>
      <dsp:txXfrm>
        <a:off x="181507" y="1348914"/>
        <a:ext cx="2643276" cy="522160"/>
      </dsp:txXfrm>
    </dsp:sp>
    <dsp:sp modelId="{255B3FC7-BD87-4810-87ED-7952D0F23157}">
      <dsp:nvSpPr>
        <dsp:cNvPr id="0" name=""/>
        <dsp:cNvSpPr/>
      </dsp:nvSpPr>
      <dsp:spPr>
        <a:xfrm>
          <a:off x="181507" y="641999"/>
          <a:ext cx="2643276" cy="706915"/>
        </a:xfrm>
        <a:prstGeom prst="rect">
          <a:avLst/>
        </a:prstGeom>
        <a:solidFill>
          <a:srgbClr val="E6E6E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solidFill>
                <a:prstClr val="black">
                  <a:hueOff val="0"/>
                  <a:satOff val="0"/>
                  <a:lumOff val="0"/>
                  <a:alphaOff val="0"/>
                </a:prstClr>
              </a:solidFill>
              <a:latin typeface="Times New Roman"/>
              <a:ea typeface="+mn-ea"/>
              <a:cs typeface="+mn-cs"/>
            </a:rPr>
            <a:t>IPE/IPCP discussed in Future of AT Education Document (</a:t>
          </a:r>
          <a:r>
            <a:rPr lang="en-US" sz="1200" kern="1200" err="1">
              <a:solidFill>
                <a:prstClr val="black">
                  <a:hueOff val="0"/>
                  <a:satOff val="0"/>
                  <a:lumOff val="0"/>
                  <a:alphaOff val="0"/>
                </a:prstClr>
              </a:solidFill>
              <a:latin typeface="Times New Roman"/>
              <a:ea typeface="+mn-ea"/>
              <a:cs typeface="+mn-cs"/>
            </a:rPr>
            <a:t>Breitbach</a:t>
          </a:r>
          <a:r>
            <a:rPr lang="en-US" sz="1200" kern="1200">
              <a:solidFill>
                <a:prstClr val="black">
                  <a:hueOff val="0"/>
                  <a:satOff val="0"/>
                  <a:lumOff val="0"/>
                  <a:alphaOff val="0"/>
                </a:prstClr>
              </a:solidFill>
              <a:latin typeface="Times New Roman"/>
              <a:ea typeface="+mn-ea"/>
              <a:cs typeface="+mn-cs"/>
            </a:rPr>
            <a:t> et al., 2018)</a:t>
          </a:r>
        </a:p>
      </dsp:txBody>
      <dsp:txXfrm>
        <a:off x="181507" y="641999"/>
        <a:ext cx="2643276" cy="706915"/>
      </dsp:txXfrm>
    </dsp:sp>
    <dsp:sp modelId="{DF478A7F-4668-4E0A-86F7-C1205CF5AA73}">
      <dsp:nvSpPr>
        <dsp:cNvPr id="0" name=""/>
        <dsp:cNvSpPr/>
      </dsp:nvSpPr>
      <dsp:spPr>
        <a:xfrm>
          <a:off x="1503145" y="1871075"/>
          <a:ext cx="0" cy="304593"/>
        </a:xfrm>
        <a:prstGeom prst="line">
          <a:avLst/>
        </a:prstGeom>
        <a:noFill/>
        <a:ln w="19050" cap="flat" cmpd="sng" algn="ctr">
          <a:solidFill>
            <a:schemeClr val="bg2"/>
          </a:solidFill>
          <a:prstDash val="solid"/>
        </a:ln>
        <a:effectLst/>
      </dsp:spPr>
      <dsp:style>
        <a:lnRef idx="1">
          <a:scrgbClr r="0" g="0" b="0"/>
        </a:lnRef>
        <a:fillRef idx="0">
          <a:scrgbClr r="0" g="0" b="0"/>
        </a:fillRef>
        <a:effectRef idx="0">
          <a:scrgbClr r="0" g="0" b="0"/>
        </a:effectRef>
        <a:fontRef idx="minor"/>
      </dsp:style>
    </dsp:sp>
    <dsp:sp modelId="{5C68C37A-C349-49AE-97A1-63D110D2C7D1}">
      <dsp:nvSpPr>
        <dsp:cNvPr id="0" name=""/>
        <dsp:cNvSpPr/>
      </dsp:nvSpPr>
      <dsp:spPr>
        <a:xfrm>
          <a:off x="1683368" y="2480262"/>
          <a:ext cx="2643276" cy="522160"/>
        </a:xfrm>
        <a:prstGeom prst="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prstClr val="white"/>
              </a:solidFill>
              <a:latin typeface="Tahoma"/>
              <a:ea typeface="+mn-ea"/>
              <a:cs typeface="+mn-cs"/>
            </a:rPr>
            <a:t>2013</a:t>
          </a:r>
        </a:p>
      </dsp:txBody>
      <dsp:txXfrm>
        <a:off x="1683368" y="2480262"/>
        <a:ext cx="2643276" cy="522160"/>
      </dsp:txXfrm>
    </dsp:sp>
    <dsp:sp modelId="{A01D9671-7007-4F3F-98D6-A9730C5B45E4}">
      <dsp:nvSpPr>
        <dsp:cNvPr id="0" name=""/>
        <dsp:cNvSpPr/>
      </dsp:nvSpPr>
      <dsp:spPr>
        <a:xfrm>
          <a:off x="1683368" y="3002423"/>
          <a:ext cx="2643276" cy="558956"/>
        </a:xfrm>
        <a:prstGeom prst="rect">
          <a:avLst/>
        </a:prstGeom>
        <a:solidFill>
          <a:srgbClr val="E6E6E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solidFill>
                <a:prstClr val="black">
                  <a:hueOff val="0"/>
                  <a:satOff val="0"/>
                  <a:lumOff val="0"/>
                  <a:alphaOff val="0"/>
                </a:prstClr>
              </a:solidFill>
              <a:latin typeface="Times New Roman"/>
              <a:ea typeface="+mn-ea"/>
              <a:cs typeface="+mn-cs"/>
            </a:rPr>
            <a:t>White Paper Developed (</a:t>
          </a:r>
          <a:r>
            <a:rPr lang="en-US" sz="1200" kern="1200" err="1">
              <a:solidFill>
                <a:prstClr val="black">
                  <a:hueOff val="0"/>
                  <a:satOff val="0"/>
                  <a:lumOff val="0"/>
                  <a:alphaOff val="0"/>
                </a:prstClr>
              </a:solidFill>
              <a:latin typeface="Times New Roman"/>
              <a:ea typeface="+mn-ea"/>
              <a:cs typeface="+mn-cs"/>
            </a:rPr>
            <a:t>Breitbach</a:t>
          </a:r>
          <a:r>
            <a:rPr lang="en-US" sz="1200" kern="1200">
              <a:solidFill>
                <a:prstClr val="black">
                  <a:hueOff val="0"/>
                  <a:satOff val="0"/>
                  <a:lumOff val="0"/>
                  <a:alphaOff val="0"/>
                </a:prstClr>
              </a:solidFill>
              <a:latin typeface="Times New Roman"/>
              <a:ea typeface="+mn-ea"/>
              <a:cs typeface="+mn-cs"/>
            </a:rPr>
            <a:t> et al., 2015) </a:t>
          </a:r>
        </a:p>
      </dsp:txBody>
      <dsp:txXfrm>
        <a:off x="1683368" y="3002423"/>
        <a:ext cx="2643276" cy="558956"/>
      </dsp:txXfrm>
    </dsp:sp>
    <dsp:sp modelId="{D4347EDB-4883-4C4B-A672-6266C9702B5A}">
      <dsp:nvSpPr>
        <dsp:cNvPr id="0" name=""/>
        <dsp:cNvSpPr/>
      </dsp:nvSpPr>
      <dsp:spPr>
        <a:xfrm>
          <a:off x="3005007" y="2175668"/>
          <a:ext cx="0" cy="304593"/>
        </a:xfrm>
        <a:prstGeom prst="line">
          <a:avLst/>
        </a:prstGeom>
        <a:noFill/>
        <a:ln w="19050" cap="flat" cmpd="sng" algn="ctr">
          <a:solidFill>
            <a:schemeClr val="bg2"/>
          </a:solidFill>
          <a:prstDash val="solid"/>
        </a:ln>
        <a:effectLst/>
      </dsp:spPr>
      <dsp:style>
        <a:lnRef idx="1">
          <a:scrgbClr r="0" g="0" b="0"/>
        </a:lnRef>
        <a:fillRef idx="0">
          <a:scrgbClr r="0" g="0" b="0"/>
        </a:fillRef>
        <a:effectRef idx="0">
          <a:scrgbClr r="0" g="0" b="0"/>
        </a:effectRef>
        <a:fontRef idx="minor"/>
      </dsp:style>
    </dsp:sp>
    <dsp:sp modelId="{6D7F9BE3-3008-4E5E-96F3-C71D72649902}">
      <dsp:nvSpPr>
        <dsp:cNvPr id="0" name=""/>
        <dsp:cNvSpPr/>
      </dsp:nvSpPr>
      <dsp:spPr>
        <a:xfrm rot="2700000">
          <a:off x="1469299" y="2141823"/>
          <a:ext cx="67690" cy="67690"/>
        </a:xfrm>
        <a:prstGeom prst="ellipse">
          <a:avLst/>
        </a:prstGeom>
        <a:solidFill>
          <a:schemeClr val="accent1"/>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0813CD-B7B7-4CC7-9B2D-B5AE3D30A4DA}">
      <dsp:nvSpPr>
        <dsp:cNvPr id="0" name=""/>
        <dsp:cNvSpPr/>
      </dsp:nvSpPr>
      <dsp:spPr>
        <a:xfrm rot="2700000">
          <a:off x="2971161" y="2141823"/>
          <a:ext cx="67690" cy="67690"/>
        </a:xfrm>
        <a:prstGeom prst="ellipse">
          <a:avLst/>
        </a:prstGeom>
        <a:solidFill>
          <a:schemeClr val="accent1"/>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503B6E-C1DB-44F5-ABB8-38EF445ED1E8}">
      <dsp:nvSpPr>
        <dsp:cNvPr id="0" name=""/>
        <dsp:cNvSpPr/>
      </dsp:nvSpPr>
      <dsp:spPr>
        <a:xfrm>
          <a:off x="3185230" y="1348914"/>
          <a:ext cx="2643276" cy="522160"/>
        </a:xfrm>
        <a:prstGeom prst="rect">
          <a:avLst/>
        </a:prstGeom>
        <a:solidFill>
          <a:schemeClr val="accent1">
            <a:lumMod val="40000"/>
            <a:lumOff val="6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latin typeface="+mj-lt"/>
            </a:rPr>
            <a:t>2014</a:t>
          </a:r>
        </a:p>
      </dsp:txBody>
      <dsp:txXfrm>
        <a:off x="3185230" y="1348914"/>
        <a:ext cx="2643276" cy="522160"/>
      </dsp:txXfrm>
    </dsp:sp>
    <dsp:sp modelId="{04897CD2-CF6F-4A55-8E79-1E7393B07B06}">
      <dsp:nvSpPr>
        <dsp:cNvPr id="0" name=""/>
        <dsp:cNvSpPr/>
      </dsp:nvSpPr>
      <dsp:spPr>
        <a:xfrm>
          <a:off x="3185230" y="641999"/>
          <a:ext cx="2643276" cy="706915"/>
        </a:xfrm>
        <a:prstGeom prst="rect">
          <a:avLst/>
        </a:prstGeom>
        <a:solidFill>
          <a:srgbClr val="E6E6E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solidFill>
                <a:prstClr val="black">
                  <a:hueOff val="0"/>
                  <a:satOff val="0"/>
                  <a:lumOff val="0"/>
                  <a:alphaOff val="0"/>
                </a:prstClr>
              </a:solidFill>
              <a:latin typeface="Times New Roman"/>
              <a:ea typeface="+mn-ea"/>
              <a:cs typeface="+mn-cs"/>
            </a:rPr>
            <a:t>CAATE standards revised to include IPE at master’s level (Executive Committee for Education, 2012)</a:t>
          </a:r>
        </a:p>
      </dsp:txBody>
      <dsp:txXfrm>
        <a:off x="3185230" y="641999"/>
        <a:ext cx="2643276" cy="706915"/>
      </dsp:txXfrm>
    </dsp:sp>
    <dsp:sp modelId="{73ACB8E4-FFC1-49E5-BB46-1EBD63F3BF67}">
      <dsp:nvSpPr>
        <dsp:cNvPr id="0" name=""/>
        <dsp:cNvSpPr/>
      </dsp:nvSpPr>
      <dsp:spPr>
        <a:xfrm>
          <a:off x="4506869" y="1871075"/>
          <a:ext cx="0" cy="304593"/>
        </a:xfrm>
        <a:prstGeom prst="line">
          <a:avLst/>
        </a:prstGeom>
        <a:noFill/>
        <a:ln w="19050" cap="flat" cmpd="sng" algn="ctr">
          <a:solidFill>
            <a:schemeClr val="bg2"/>
          </a:solidFill>
          <a:prstDash val="solid"/>
        </a:ln>
        <a:effectLst/>
      </dsp:spPr>
      <dsp:style>
        <a:lnRef idx="1">
          <a:scrgbClr r="0" g="0" b="0"/>
        </a:lnRef>
        <a:fillRef idx="0">
          <a:scrgbClr r="0" g="0" b="0"/>
        </a:fillRef>
        <a:effectRef idx="0">
          <a:scrgbClr r="0" g="0" b="0"/>
        </a:effectRef>
        <a:fontRef idx="minor"/>
      </dsp:style>
    </dsp:sp>
    <dsp:sp modelId="{CBCB6B30-5D46-4B19-B9DE-C0B7FB057712}">
      <dsp:nvSpPr>
        <dsp:cNvPr id="0" name=""/>
        <dsp:cNvSpPr/>
      </dsp:nvSpPr>
      <dsp:spPr>
        <a:xfrm>
          <a:off x="4687092" y="2480262"/>
          <a:ext cx="2643276" cy="522160"/>
        </a:xfrm>
        <a:prstGeom prst="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prstClr val="white"/>
              </a:solidFill>
              <a:latin typeface="Tahoma"/>
              <a:ea typeface="+mn-ea"/>
              <a:cs typeface="+mn-cs"/>
            </a:rPr>
            <a:t>2015</a:t>
          </a:r>
        </a:p>
      </dsp:txBody>
      <dsp:txXfrm>
        <a:off x="4687092" y="2480262"/>
        <a:ext cx="2643276" cy="522160"/>
      </dsp:txXfrm>
    </dsp:sp>
    <dsp:sp modelId="{95B1E40E-26D9-44C8-A99F-14EA44505DF3}">
      <dsp:nvSpPr>
        <dsp:cNvPr id="0" name=""/>
        <dsp:cNvSpPr/>
      </dsp:nvSpPr>
      <dsp:spPr>
        <a:xfrm>
          <a:off x="4687092" y="3002423"/>
          <a:ext cx="2643276" cy="706915"/>
        </a:xfrm>
        <a:prstGeom prst="rect">
          <a:avLst/>
        </a:prstGeom>
        <a:solidFill>
          <a:srgbClr val="E6E6E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solidFill>
                <a:prstClr val="black">
                  <a:hueOff val="0"/>
                  <a:satOff val="0"/>
                  <a:lumOff val="0"/>
                  <a:alphaOff val="0"/>
                </a:prstClr>
              </a:solidFill>
              <a:latin typeface="Times New Roman"/>
              <a:ea typeface="+mn-ea"/>
              <a:cs typeface="+mn-cs"/>
            </a:rPr>
            <a:t>Athletic trainers have a place in Interprofessional Education &amp; Practice (Rizzo, </a:t>
          </a:r>
          <a:r>
            <a:rPr lang="en-US" sz="1200" kern="1200" err="1">
              <a:solidFill>
                <a:prstClr val="black">
                  <a:hueOff val="0"/>
                  <a:satOff val="0"/>
                  <a:lumOff val="0"/>
                  <a:alphaOff val="0"/>
                </a:prstClr>
              </a:solidFill>
              <a:latin typeface="Times New Roman"/>
              <a:ea typeface="+mn-ea"/>
              <a:cs typeface="+mn-cs"/>
            </a:rPr>
            <a:t>Breitbach</a:t>
          </a:r>
          <a:r>
            <a:rPr lang="en-US" sz="1200" kern="1200">
              <a:solidFill>
                <a:prstClr val="black">
                  <a:hueOff val="0"/>
                  <a:satOff val="0"/>
                  <a:lumOff val="0"/>
                  <a:alphaOff val="0"/>
                </a:prstClr>
              </a:solidFill>
              <a:latin typeface="Times New Roman"/>
              <a:ea typeface="+mn-ea"/>
              <a:cs typeface="+mn-cs"/>
            </a:rPr>
            <a:t>, Richardson, 2015) </a:t>
          </a:r>
        </a:p>
      </dsp:txBody>
      <dsp:txXfrm>
        <a:off x="4687092" y="3002423"/>
        <a:ext cx="2643276" cy="706915"/>
      </dsp:txXfrm>
    </dsp:sp>
    <dsp:sp modelId="{BBBD3B06-9C30-48DB-A77E-5A358B1C6E78}">
      <dsp:nvSpPr>
        <dsp:cNvPr id="0" name=""/>
        <dsp:cNvSpPr/>
      </dsp:nvSpPr>
      <dsp:spPr>
        <a:xfrm>
          <a:off x="6008730" y="2175668"/>
          <a:ext cx="0" cy="304593"/>
        </a:xfrm>
        <a:prstGeom prst="line">
          <a:avLst/>
        </a:prstGeom>
        <a:noFill/>
        <a:ln w="19050" cap="flat" cmpd="sng" algn="ctr">
          <a:solidFill>
            <a:schemeClr val="bg2"/>
          </a:solidFill>
          <a:prstDash val="solid"/>
        </a:ln>
        <a:effectLst/>
      </dsp:spPr>
      <dsp:style>
        <a:lnRef idx="1">
          <a:scrgbClr r="0" g="0" b="0"/>
        </a:lnRef>
        <a:fillRef idx="0">
          <a:scrgbClr r="0" g="0" b="0"/>
        </a:fillRef>
        <a:effectRef idx="0">
          <a:scrgbClr r="0" g="0" b="0"/>
        </a:effectRef>
        <a:fontRef idx="minor"/>
      </dsp:style>
    </dsp:sp>
    <dsp:sp modelId="{FE89438A-B301-4219-9492-D30967496E8F}">
      <dsp:nvSpPr>
        <dsp:cNvPr id="0" name=""/>
        <dsp:cNvSpPr/>
      </dsp:nvSpPr>
      <dsp:spPr>
        <a:xfrm rot="2700000">
          <a:off x="4473023" y="2141823"/>
          <a:ext cx="67690" cy="67690"/>
        </a:xfrm>
        <a:prstGeom prst="ellipse">
          <a:avLst/>
        </a:prstGeom>
        <a:solidFill>
          <a:schemeClr val="accent1"/>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74381E-6C24-436D-B265-4BCFEFA46591}">
      <dsp:nvSpPr>
        <dsp:cNvPr id="0" name=""/>
        <dsp:cNvSpPr/>
      </dsp:nvSpPr>
      <dsp:spPr>
        <a:xfrm rot="2700000">
          <a:off x="5974885" y="2141823"/>
          <a:ext cx="67690" cy="67690"/>
        </a:xfrm>
        <a:prstGeom prst="ellipse">
          <a:avLst/>
        </a:prstGeom>
        <a:solidFill>
          <a:schemeClr val="accent1"/>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F6D506-033B-4CA4-9572-41E373A6B43C}">
      <dsp:nvSpPr>
        <dsp:cNvPr id="0" name=""/>
        <dsp:cNvSpPr/>
      </dsp:nvSpPr>
      <dsp:spPr>
        <a:xfrm>
          <a:off x="6188954" y="1348914"/>
          <a:ext cx="2643276" cy="522160"/>
        </a:xfrm>
        <a:prstGeom prst="rect">
          <a:avLst/>
        </a:prstGeom>
        <a:solidFill>
          <a:schemeClr val="accent1">
            <a:lumMod val="40000"/>
            <a:lumOff val="6000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latin typeface="+mj-lt"/>
            </a:rPr>
            <a:t>2018</a:t>
          </a:r>
        </a:p>
      </dsp:txBody>
      <dsp:txXfrm>
        <a:off x="6188954" y="1348914"/>
        <a:ext cx="2643276" cy="522160"/>
      </dsp:txXfrm>
    </dsp:sp>
    <dsp:sp modelId="{FE14A9FC-66E7-4679-B63E-054F98E59204}">
      <dsp:nvSpPr>
        <dsp:cNvPr id="0" name=""/>
        <dsp:cNvSpPr/>
      </dsp:nvSpPr>
      <dsp:spPr>
        <a:xfrm>
          <a:off x="6188954" y="641999"/>
          <a:ext cx="2643276" cy="706915"/>
        </a:xfrm>
        <a:prstGeom prst="rect">
          <a:avLst/>
        </a:prstGeom>
        <a:solidFill>
          <a:srgbClr val="E6E6E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solidFill>
                <a:prstClr val="black">
                  <a:hueOff val="0"/>
                  <a:satOff val="0"/>
                  <a:lumOff val="0"/>
                  <a:alphaOff val="0"/>
                </a:prstClr>
              </a:solidFill>
              <a:latin typeface="Times New Roman"/>
              <a:ea typeface="+mn-ea"/>
              <a:cs typeface="+mn-cs"/>
            </a:rPr>
            <a:t>CAATE standards edited to include IPE/IPCP in the 2020 Standards for Professional Programs (CAATE, 2018)</a:t>
          </a:r>
        </a:p>
      </dsp:txBody>
      <dsp:txXfrm>
        <a:off x="6188954" y="641999"/>
        <a:ext cx="2643276" cy="706915"/>
      </dsp:txXfrm>
    </dsp:sp>
    <dsp:sp modelId="{4702B22B-8EB6-4454-9F8E-9A963F32B8A1}">
      <dsp:nvSpPr>
        <dsp:cNvPr id="0" name=""/>
        <dsp:cNvSpPr/>
      </dsp:nvSpPr>
      <dsp:spPr>
        <a:xfrm>
          <a:off x="7510592" y="1871075"/>
          <a:ext cx="0" cy="304593"/>
        </a:xfrm>
        <a:prstGeom prst="line">
          <a:avLst/>
        </a:prstGeom>
        <a:noFill/>
        <a:ln w="19050" cap="flat" cmpd="sng" algn="ctr">
          <a:solidFill>
            <a:schemeClr val="bg2"/>
          </a:solidFill>
          <a:prstDash val="solid"/>
        </a:ln>
        <a:effectLst/>
      </dsp:spPr>
      <dsp:style>
        <a:lnRef idx="1">
          <a:scrgbClr r="0" g="0" b="0"/>
        </a:lnRef>
        <a:fillRef idx="0">
          <a:scrgbClr r="0" g="0" b="0"/>
        </a:fillRef>
        <a:effectRef idx="0">
          <a:scrgbClr r="0" g="0" b="0"/>
        </a:effectRef>
        <a:fontRef idx="minor"/>
      </dsp:style>
    </dsp:sp>
    <dsp:sp modelId="{18C86C4E-90DF-E145-9C47-5EC3E60B3300}">
      <dsp:nvSpPr>
        <dsp:cNvPr id="0" name=""/>
        <dsp:cNvSpPr/>
      </dsp:nvSpPr>
      <dsp:spPr>
        <a:xfrm>
          <a:off x="7690816" y="2480262"/>
          <a:ext cx="2643276" cy="522160"/>
        </a:xfrm>
        <a:prstGeom prst="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prstClr val="white"/>
              </a:solidFill>
              <a:latin typeface="Tahoma"/>
              <a:ea typeface="+mn-ea"/>
              <a:cs typeface="+mn-cs"/>
            </a:rPr>
            <a:t>2020</a:t>
          </a:r>
        </a:p>
      </dsp:txBody>
      <dsp:txXfrm>
        <a:off x="7690816" y="2480262"/>
        <a:ext cx="2643276" cy="522160"/>
      </dsp:txXfrm>
    </dsp:sp>
    <dsp:sp modelId="{BCE14871-6861-F044-AA47-5A96757A7826}">
      <dsp:nvSpPr>
        <dsp:cNvPr id="0" name=""/>
        <dsp:cNvSpPr/>
      </dsp:nvSpPr>
      <dsp:spPr>
        <a:xfrm>
          <a:off x="7690816" y="3002423"/>
          <a:ext cx="2643276" cy="558956"/>
        </a:xfrm>
        <a:prstGeom prst="rect">
          <a:avLst/>
        </a:prstGeom>
        <a:solidFill>
          <a:srgbClr val="E6E6E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solidFill>
                <a:prstClr val="black">
                  <a:hueOff val="0"/>
                  <a:satOff val="0"/>
                  <a:lumOff val="0"/>
                  <a:alphaOff val="0"/>
                </a:prstClr>
              </a:solidFill>
              <a:latin typeface="Times New Roman"/>
              <a:ea typeface="+mn-ea"/>
              <a:cs typeface="+mn-cs"/>
            </a:rPr>
            <a:t>July 2020, new CAATE standards are in effect (CAATE, 2018)</a:t>
          </a:r>
        </a:p>
      </dsp:txBody>
      <dsp:txXfrm>
        <a:off x="7690816" y="3002423"/>
        <a:ext cx="2643276" cy="558956"/>
      </dsp:txXfrm>
    </dsp:sp>
    <dsp:sp modelId="{A638452F-AF82-384E-B536-0A0EE8F6F2A5}">
      <dsp:nvSpPr>
        <dsp:cNvPr id="0" name=""/>
        <dsp:cNvSpPr/>
      </dsp:nvSpPr>
      <dsp:spPr>
        <a:xfrm>
          <a:off x="9012454" y="2175668"/>
          <a:ext cx="0" cy="304593"/>
        </a:xfrm>
        <a:prstGeom prst="line">
          <a:avLst/>
        </a:pr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2E81385-B138-4A59-9452-A3C9AC4F2012}">
      <dsp:nvSpPr>
        <dsp:cNvPr id="0" name=""/>
        <dsp:cNvSpPr/>
      </dsp:nvSpPr>
      <dsp:spPr>
        <a:xfrm rot="2700000">
          <a:off x="7476747" y="2141823"/>
          <a:ext cx="67690" cy="67690"/>
        </a:xfrm>
        <a:prstGeom prst="ellipse">
          <a:avLst/>
        </a:prstGeom>
        <a:solidFill>
          <a:schemeClr val="accent1"/>
        </a:solidFill>
        <a:ln w="63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63544-83DC-2846-A01E-11159DDA998B}">
      <dsp:nvSpPr>
        <dsp:cNvPr id="0" name=""/>
        <dsp:cNvSpPr/>
      </dsp:nvSpPr>
      <dsp:spPr>
        <a:xfrm rot="2700000">
          <a:off x="8978609" y="2141823"/>
          <a:ext cx="67690" cy="67690"/>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453FC-19C4-49A4-8683-1E1E0147673D}">
      <dsp:nvSpPr>
        <dsp:cNvPr id="0" name=""/>
        <dsp:cNvSpPr/>
      </dsp:nvSpPr>
      <dsp:spPr>
        <a:xfrm>
          <a:off x="134825" y="205495"/>
          <a:ext cx="1295909" cy="1295909"/>
        </a:xfrm>
        <a:prstGeom prst="ellipse">
          <a:avLst/>
        </a:prstGeom>
        <a:solidFill>
          <a:srgbClr val="D1005D"/>
        </a:solidFill>
        <a:ln>
          <a:noFill/>
        </a:ln>
        <a:effectLst/>
      </dsp:spPr>
      <dsp:style>
        <a:lnRef idx="0">
          <a:scrgbClr r="0" g="0" b="0"/>
        </a:lnRef>
        <a:fillRef idx="1">
          <a:scrgbClr r="0" g="0" b="0"/>
        </a:fillRef>
        <a:effectRef idx="0">
          <a:scrgbClr r="0" g="0" b="0"/>
        </a:effectRef>
        <a:fontRef idx="minor"/>
      </dsp:style>
    </dsp:sp>
    <dsp:sp modelId="{36C1F4ED-29B2-4CB1-8BFA-A130A301448B}">
      <dsp:nvSpPr>
        <dsp:cNvPr id="0" name=""/>
        <dsp:cNvSpPr/>
      </dsp:nvSpPr>
      <dsp:spPr>
        <a:xfrm>
          <a:off x="406966" y="477636"/>
          <a:ext cx="751627" cy="7516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856BF1-8097-4761-BA16-B4976EED6C56}">
      <dsp:nvSpPr>
        <dsp:cNvPr id="0" name=""/>
        <dsp:cNvSpPr/>
      </dsp:nvSpPr>
      <dsp:spPr>
        <a:xfrm>
          <a:off x="1708430" y="205495"/>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100000"/>
            </a:lnSpc>
            <a:spcBef>
              <a:spcPct val="0"/>
            </a:spcBef>
            <a:spcAft>
              <a:spcPct val="35000"/>
            </a:spcAft>
            <a:buNone/>
          </a:pPr>
          <a:r>
            <a:rPr lang="en-US" sz="2400" kern="1200">
              <a:latin typeface="Georgia" panose="02040502050405020303"/>
            </a:rPr>
            <a:t>Identify resources </a:t>
          </a:r>
        </a:p>
      </dsp:txBody>
      <dsp:txXfrm>
        <a:off x="1708430" y="205495"/>
        <a:ext cx="3054644" cy="1295909"/>
      </dsp:txXfrm>
    </dsp:sp>
    <dsp:sp modelId="{61545265-81ED-48DF-8F2D-91E216AE20A8}">
      <dsp:nvSpPr>
        <dsp:cNvPr id="0" name=""/>
        <dsp:cNvSpPr/>
      </dsp:nvSpPr>
      <dsp:spPr>
        <a:xfrm>
          <a:off x="5295324" y="205495"/>
          <a:ext cx="1295909" cy="129590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6E795B-F72D-4C7C-BE77-090DA3A1C556}">
      <dsp:nvSpPr>
        <dsp:cNvPr id="0" name=""/>
        <dsp:cNvSpPr/>
      </dsp:nvSpPr>
      <dsp:spPr>
        <a:xfrm>
          <a:off x="5567465" y="477636"/>
          <a:ext cx="751627" cy="751627"/>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36F78B-3C1A-42AF-B6A4-081694516B5E}">
      <dsp:nvSpPr>
        <dsp:cNvPr id="0" name=""/>
        <dsp:cNvSpPr/>
      </dsp:nvSpPr>
      <dsp:spPr>
        <a:xfrm>
          <a:off x="6868929" y="205495"/>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100000"/>
            </a:lnSpc>
            <a:spcBef>
              <a:spcPct val="0"/>
            </a:spcBef>
            <a:spcAft>
              <a:spcPct val="35000"/>
            </a:spcAft>
            <a:buNone/>
          </a:pPr>
          <a:r>
            <a:rPr lang="en-US" sz="2400" kern="1200">
              <a:latin typeface="Georgia" panose="02040502050405020303"/>
            </a:rPr>
            <a:t>Connect resources to curricular content</a:t>
          </a:r>
          <a:endParaRPr lang="en-US" sz="2400" kern="1200"/>
        </a:p>
      </dsp:txBody>
      <dsp:txXfrm>
        <a:off x="6868929" y="205495"/>
        <a:ext cx="3054644" cy="1295909"/>
      </dsp:txXfrm>
    </dsp:sp>
    <dsp:sp modelId="{F5A7B8F7-AAD1-4582-99C8-CF68A70DF156}">
      <dsp:nvSpPr>
        <dsp:cNvPr id="0" name=""/>
        <dsp:cNvSpPr/>
      </dsp:nvSpPr>
      <dsp:spPr>
        <a:xfrm>
          <a:off x="134825" y="2116439"/>
          <a:ext cx="1295909" cy="1295909"/>
        </a:xfrm>
        <a:prstGeom prst="ellipse">
          <a:avLst/>
        </a:prstGeom>
        <a:solidFill>
          <a:srgbClr val="0B3DAB"/>
        </a:solidFill>
        <a:ln>
          <a:noFill/>
        </a:ln>
        <a:effectLst/>
      </dsp:spPr>
      <dsp:style>
        <a:lnRef idx="0">
          <a:scrgbClr r="0" g="0" b="0"/>
        </a:lnRef>
        <a:fillRef idx="1">
          <a:scrgbClr r="0" g="0" b="0"/>
        </a:fillRef>
        <a:effectRef idx="0">
          <a:scrgbClr r="0" g="0" b="0"/>
        </a:effectRef>
        <a:fontRef idx="minor"/>
      </dsp:style>
    </dsp:sp>
    <dsp:sp modelId="{805DB45D-55D7-4002-ACB2-54A87CE5B015}">
      <dsp:nvSpPr>
        <dsp:cNvPr id="0" name=""/>
        <dsp:cNvSpPr/>
      </dsp:nvSpPr>
      <dsp:spPr>
        <a:xfrm>
          <a:off x="406966" y="2388580"/>
          <a:ext cx="751627" cy="7516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2CCF44-C49B-4531-BBC0-95E971E729FE}">
      <dsp:nvSpPr>
        <dsp:cNvPr id="0" name=""/>
        <dsp:cNvSpPr/>
      </dsp:nvSpPr>
      <dsp:spPr>
        <a:xfrm>
          <a:off x="1708430" y="2116439"/>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100000"/>
            </a:lnSpc>
            <a:spcBef>
              <a:spcPct val="0"/>
            </a:spcBef>
            <a:spcAft>
              <a:spcPct val="35000"/>
            </a:spcAft>
            <a:buNone/>
          </a:pPr>
          <a:r>
            <a:rPr lang="en-US" sz="2400" kern="1200">
              <a:latin typeface="Georgia" panose="02040502050405020303"/>
            </a:rPr>
            <a:t>Identify areas for collaboration</a:t>
          </a:r>
          <a:endParaRPr lang="en-US" sz="2400" kern="1200"/>
        </a:p>
      </dsp:txBody>
      <dsp:txXfrm>
        <a:off x="1708430" y="2116439"/>
        <a:ext cx="3054644" cy="1295909"/>
      </dsp:txXfrm>
    </dsp:sp>
    <dsp:sp modelId="{0B66D820-FD55-42C0-9F21-6A1656FBB188}">
      <dsp:nvSpPr>
        <dsp:cNvPr id="0" name=""/>
        <dsp:cNvSpPr/>
      </dsp:nvSpPr>
      <dsp:spPr>
        <a:xfrm>
          <a:off x="5295324" y="2116439"/>
          <a:ext cx="1295909" cy="1295909"/>
        </a:xfrm>
        <a:prstGeom prst="ellipse">
          <a:avLst/>
        </a:prstGeom>
        <a:solidFill>
          <a:srgbClr val="503E96"/>
        </a:solidFill>
        <a:ln>
          <a:noFill/>
        </a:ln>
        <a:effectLst/>
      </dsp:spPr>
      <dsp:style>
        <a:lnRef idx="0">
          <a:scrgbClr r="0" g="0" b="0"/>
        </a:lnRef>
        <a:fillRef idx="1">
          <a:scrgbClr r="0" g="0" b="0"/>
        </a:fillRef>
        <a:effectRef idx="0">
          <a:scrgbClr r="0" g="0" b="0"/>
        </a:effectRef>
        <a:fontRef idx="minor"/>
      </dsp:style>
    </dsp:sp>
    <dsp:sp modelId="{818D80D1-9EC0-4665-8CF4-7BEB0B2C77B8}">
      <dsp:nvSpPr>
        <dsp:cNvPr id="0" name=""/>
        <dsp:cNvSpPr/>
      </dsp:nvSpPr>
      <dsp:spPr>
        <a:xfrm>
          <a:off x="5567465" y="2388580"/>
          <a:ext cx="751627" cy="7516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98FCA3-F3AF-4926-A22C-6EAEBEE2898E}">
      <dsp:nvSpPr>
        <dsp:cNvPr id="0" name=""/>
        <dsp:cNvSpPr/>
      </dsp:nvSpPr>
      <dsp:spPr>
        <a:xfrm>
          <a:off x="6868929" y="2116439"/>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100000"/>
            </a:lnSpc>
            <a:spcBef>
              <a:spcPct val="0"/>
            </a:spcBef>
            <a:spcAft>
              <a:spcPct val="35000"/>
            </a:spcAft>
            <a:buNone/>
          </a:pPr>
          <a:r>
            <a:rPr lang="en-US" sz="2400" kern="1200">
              <a:latin typeface="Georgia" panose="02040502050405020303"/>
            </a:rPr>
            <a:t>Establish clinical education opportunities</a:t>
          </a:r>
          <a:endParaRPr lang="en-US" sz="2400" kern="1200"/>
        </a:p>
      </dsp:txBody>
      <dsp:txXfrm>
        <a:off x="6868929" y="2116439"/>
        <a:ext cx="3054644" cy="12959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8524B-FAEE-FF42-9F1F-ADBE25C50B86}">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8C0F4F-0CBE-974E-BA77-C44AFAB63E91}">
      <dsp:nvSpPr>
        <dsp:cNvPr id="0" name=""/>
        <dsp:cNvSpPr/>
      </dsp:nvSpPr>
      <dsp:spPr>
        <a:xfrm>
          <a:off x="826888" y="601136"/>
          <a:ext cx="7301111" cy="1083733"/>
        </a:xfrm>
        <a:prstGeom prst="rect">
          <a:avLst/>
        </a:prstGeom>
        <a:solidFill>
          <a:srgbClr val="2B7692"/>
        </a:solidFill>
        <a:ln w="127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a:t>Planned </a:t>
          </a:r>
          <a:r>
            <a:rPr lang="en-US" sz="2400" kern="1200">
              <a:latin typeface="Georgia" panose="02040502050405020303"/>
            </a:rPr>
            <a:t>IPE </a:t>
          </a:r>
          <a:r>
            <a:rPr lang="en-US" sz="2400" kern="1200"/>
            <a:t>is incorporated within the professional program</a:t>
          </a:r>
        </a:p>
      </dsp:txBody>
      <dsp:txXfrm>
        <a:off x="826888" y="601136"/>
        <a:ext cx="7301111" cy="1083733"/>
      </dsp:txXfrm>
    </dsp:sp>
    <dsp:sp modelId="{F7357530-A1CB-D745-858A-F05074B0CF8C}">
      <dsp:nvSpPr>
        <dsp:cNvPr id="0" name=""/>
        <dsp:cNvSpPr/>
      </dsp:nvSpPr>
      <dsp:spPr>
        <a:xfrm>
          <a:off x="74777" y="406400"/>
          <a:ext cx="1354666" cy="1354666"/>
        </a:xfrm>
        <a:prstGeom prst="ellipse">
          <a:avLst/>
        </a:prstGeom>
        <a:pattFill prst="pct5">
          <a:fgClr>
            <a:schemeClr val="lt1">
              <a:hueOff val="0"/>
              <a:satOff val="0"/>
              <a:lumOff val="0"/>
            </a:schemeClr>
          </a:fgClr>
          <a:bgClr>
            <a:schemeClr val="bg1"/>
          </a:bgClr>
        </a:patt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318FDC-DFED-4B40-A874-784406287C8D}">
      <dsp:nvSpPr>
        <dsp:cNvPr id="0" name=""/>
        <dsp:cNvSpPr/>
      </dsp:nvSpPr>
      <dsp:spPr>
        <a:xfrm>
          <a:off x="1146048" y="2167466"/>
          <a:ext cx="6907174" cy="1083733"/>
        </a:xfrm>
        <a:prstGeom prst="rect">
          <a:avLst/>
        </a:prstGeom>
        <a:solidFill>
          <a:srgbClr val="2B769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Standard 61 - Practice in collaboration with other health care and wellness professionals</a:t>
          </a:r>
        </a:p>
      </dsp:txBody>
      <dsp:txXfrm>
        <a:off x="1146048" y="2167466"/>
        <a:ext cx="6907174" cy="1083733"/>
      </dsp:txXfrm>
    </dsp:sp>
    <dsp:sp modelId="{7180C510-8113-684F-8FA7-C3311EE7828D}">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766389-4A33-D047-8722-9C2FF8A840B0}">
      <dsp:nvSpPr>
        <dsp:cNvPr id="0" name=""/>
        <dsp:cNvSpPr/>
      </dsp:nvSpPr>
      <dsp:spPr>
        <a:xfrm>
          <a:off x="752110" y="3793066"/>
          <a:ext cx="7301111" cy="1083733"/>
        </a:xfrm>
        <a:prstGeom prst="rect">
          <a:avLst/>
        </a:prstGeom>
        <a:solidFill>
          <a:srgbClr val="2B769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Other standards</a:t>
          </a:r>
        </a:p>
      </dsp:txBody>
      <dsp:txXfrm>
        <a:off x="752110" y="3793066"/>
        <a:ext cx="7301111" cy="1083733"/>
      </dsp:txXfrm>
    </dsp:sp>
    <dsp:sp modelId="{4E581D0A-0BAD-3844-8A70-CE6D9CC54BBB}">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28302-570B-4B63-8A72-D7CC4C6CBADC}">
      <dsp:nvSpPr>
        <dsp:cNvPr id="0" name=""/>
        <dsp:cNvSpPr/>
      </dsp:nvSpPr>
      <dsp:spPr>
        <a:xfrm>
          <a:off x="0" y="4365"/>
          <a:ext cx="6572250" cy="929878"/>
        </a:xfrm>
        <a:prstGeom prst="roundRect">
          <a:avLst>
            <a:gd name="adj" fmla="val 10000"/>
          </a:avLst>
        </a:prstGeom>
        <a:solidFill>
          <a:srgbClr val="00DBEF"/>
        </a:solidFill>
        <a:ln>
          <a:noFill/>
        </a:ln>
        <a:effectLst/>
      </dsp:spPr>
      <dsp:style>
        <a:lnRef idx="0">
          <a:scrgbClr r="0" g="0" b="0"/>
        </a:lnRef>
        <a:fillRef idx="1">
          <a:scrgbClr r="0" g="0" b="0"/>
        </a:fillRef>
        <a:effectRef idx="0">
          <a:scrgbClr r="0" g="0" b="0"/>
        </a:effectRef>
        <a:fontRef idx="minor"/>
      </dsp:style>
    </dsp:sp>
    <dsp:sp modelId="{024A1ECE-2A07-47E3-B8C2-091143AD1EB5}">
      <dsp:nvSpPr>
        <dsp:cNvPr id="0" name=""/>
        <dsp:cNvSpPr/>
      </dsp:nvSpPr>
      <dsp:spPr>
        <a:xfrm>
          <a:off x="281288" y="213588"/>
          <a:ext cx="511432" cy="5114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5AED56-A81E-4AEC-B40C-B9EEF16AA784}">
      <dsp:nvSpPr>
        <dsp:cNvPr id="0" name=""/>
        <dsp:cNvSpPr/>
      </dsp:nvSpPr>
      <dsp:spPr>
        <a:xfrm>
          <a:off x="1074009" y="4365"/>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44550">
            <a:lnSpc>
              <a:spcPct val="90000"/>
            </a:lnSpc>
            <a:spcBef>
              <a:spcPct val="0"/>
            </a:spcBef>
            <a:spcAft>
              <a:spcPct val="35000"/>
            </a:spcAft>
            <a:buNone/>
          </a:pPr>
          <a:r>
            <a:rPr lang="en-US" sz="1900" kern="1200"/>
            <a:t>Carrying over what is learned in the classroom to the clinical setting</a:t>
          </a:r>
        </a:p>
      </dsp:txBody>
      <dsp:txXfrm>
        <a:off x="1074009" y="4365"/>
        <a:ext cx="5498240" cy="929878"/>
      </dsp:txXfrm>
    </dsp:sp>
    <dsp:sp modelId="{12B4623D-7926-4E44-B32C-DAA6FE26D648}">
      <dsp:nvSpPr>
        <dsp:cNvPr id="0" name=""/>
        <dsp:cNvSpPr/>
      </dsp:nvSpPr>
      <dsp:spPr>
        <a:xfrm>
          <a:off x="0" y="1166713"/>
          <a:ext cx="6572250" cy="929878"/>
        </a:xfrm>
        <a:prstGeom prst="roundRect">
          <a:avLst>
            <a:gd name="adj" fmla="val 10000"/>
          </a:avLst>
        </a:prstGeom>
        <a:solidFill>
          <a:srgbClr val="DCE5EE"/>
        </a:solidFill>
        <a:ln>
          <a:noFill/>
        </a:ln>
        <a:effectLst/>
      </dsp:spPr>
      <dsp:style>
        <a:lnRef idx="0">
          <a:scrgbClr r="0" g="0" b="0"/>
        </a:lnRef>
        <a:fillRef idx="1">
          <a:scrgbClr r="0" g="0" b="0"/>
        </a:fillRef>
        <a:effectRef idx="0">
          <a:scrgbClr r="0" g="0" b="0"/>
        </a:effectRef>
        <a:fontRef idx="minor"/>
      </dsp:style>
    </dsp:sp>
    <dsp:sp modelId="{E5C8B7E0-3D96-43C0-A456-340FB4C88E2E}">
      <dsp:nvSpPr>
        <dsp:cNvPr id="0" name=""/>
        <dsp:cNvSpPr/>
      </dsp:nvSpPr>
      <dsp:spPr>
        <a:xfrm>
          <a:off x="281288" y="1375935"/>
          <a:ext cx="511432" cy="5114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2EC95E-A7EE-4E53-AE42-AC03344CB69E}">
      <dsp:nvSpPr>
        <dsp:cNvPr id="0" name=""/>
        <dsp:cNvSpPr/>
      </dsp:nvSpPr>
      <dsp:spPr>
        <a:xfrm>
          <a:off x="1074009" y="1166713"/>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44550">
            <a:lnSpc>
              <a:spcPct val="90000"/>
            </a:lnSpc>
            <a:spcBef>
              <a:spcPct val="0"/>
            </a:spcBef>
            <a:spcAft>
              <a:spcPct val="35000"/>
            </a:spcAft>
            <a:buNone/>
          </a:pPr>
          <a:r>
            <a:rPr lang="en-US" sz="1900" kern="1200"/>
            <a:t>Use IPEC sub-competencies progression above as guidance</a:t>
          </a:r>
        </a:p>
      </dsp:txBody>
      <dsp:txXfrm>
        <a:off x="1074009" y="1166713"/>
        <a:ext cx="5498240" cy="929878"/>
      </dsp:txXfrm>
    </dsp:sp>
    <dsp:sp modelId="{E3086A58-9108-4AC2-94C3-C884A1502B95}">
      <dsp:nvSpPr>
        <dsp:cNvPr id="0" name=""/>
        <dsp:cNvSpPr/>
      </dsp:nvSpPr>
      <dsp:spPr>
        <a:xfrm>
          <a:off x="0" y="2329060"/>
          <a:ext cx="6572250" cy="929878"/>
        </a:xfrm>
        <a:prstGeom prst="roundRect">
          <a:avLst>
            <a:gd name="adj" fmla="val 10000"/>
          </a:avLst>
        </a:prstGeom>
        <a:solidFill>
          <a:srgbClr val="00DBEF"/>
        </a:solidFill>
        <a:ln>
          <a:noFill/>
        </a:ln>
        <a:effectLst/>
      </dsp:spPr>
      <dsp:style>
        <a:lnRef idx="0">
          <a:scrgbClr r="0" g="0" b="0"/>
        </a:lnRef>
        <a:fillRef idx="1">
          <a:scrgbClr r="0" g="0" b="0"/>
        </a:fillRef>
        <a:effectRef idx="0">
          <a:scrgbClr r="0" g="0" b="0"/>
        </a:effectRef>
        <a:fontRef idx="minor"/>
      </dsp:style>
    </dsp:sp>
    <dsp:sp modelId="{9DFB34AB-BC25-472C-AB49-0F1AEAD968C8}">
      <dsp:nvSpPr>
        <dsp:cNvPr id="0" name=""/>
        <dsp:cNvSpPr/>
      </dsp:nvSpPr>
      <dsp:spPr>
        <a:xfrm>
          <a:off x="281288" y="2538283"/>
          <a:ext cx="511432" cy="5114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2EC953-4A32-4143-971C-C701484C98E4}">
      <dsp:nvSpPr>
        <dsp:cNvPr id="0" name=""/>
        <dsp:cNvSpPr/>
      </dsp:nvSpPr>
      <dsp:spPr>
        <a:xfrm>
          <a:off x="1074009" y="2329060"/>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44550" rtl="0">
            <a:lnSpc>
              <a:spcPct val="90000"/>
            </a:lnSpc>
            <a:spcBef>
              <a:spcPct val="0"/>
            </a:spcBef>
            <a:spcAft>
              <a:spcPct val="35000"/>
            </a:spcAft>
            <a:buNone/>
          </a:pPr>
          <a:r>
            <a:rPr lang="en-US" sz="1900" kern="1200"/>
            <a:t>Identify opportunities to team in the clinical space</a:t>
          </a:r>
          <a:r>
            <a:rPr lang="en-US" sz="1900" kern="1200">
              <a:latin typeface="Georgia" panose="02040502050405020303"/>
            </a:rPr>
            <a:t> </a:t>
          </a:r>
          <a:endParaRPr lang="en-US" sz="1900" kern="1200"/>
        </a:p>
      </dsp:txBody>
      <dsp:txXfrm>
        <a:off x="1074009" y="2329060"/>
        <a:ext cx="5498240" cy="929878"/>
      </dsp:txXfrm>
    </dsp:sp>
    <dsp:sp modelId="{388B2DF3-A391-418F-93CB-003CC90B54EF}">
      <dsp:nvSpPr>
        <dsp:cNvPr id="0" name=""/>
        <dsp:cNvSpPr/>
      </dsp:nvSpPr>
      <dsp:spPr>
        <a:xfrm>
          <a:off x="0" y="3491408"/>
          <a:ext cx="6572250" cy="929878"/>
        </a:xfrm>
        <a:prstGeom prst="roundRect">
          <a:avLst>
            <a:gd name="adj" fmla="val 10000"/>
          </a:avLst>
        </a:prstGeom>
        <a:solidFill>
          <a:srgbClr val="DCE5EE"/>
        </a:solidFill>
        <a:ln>
          <a:noFill/>
        </a:ln>
        <a:effectLst/>
      </dsp:spPr>
      <dsp:style>
        <a:lnRef idx="0">
          <a:scrgbClr r="0" g="0" b="0"/>
        </a:lnRef>
        <a:fillRef idx="1">
          <a:scrgbClr r="0" g="0" b="0"/>
        </a:fillRef>
        <a:effectRef idx="0">
          <a:scrgbClr r="0" g="0" b="0"/>
        </a:effectRef>
        <a:fontRef idx="minor"/>
      </dsp:style>
    </dsp:sp>
    <dsp:sp modelId="{CD84EA7F-C6BD-4B01-AAA1-D28B93905C7E}">
      <dsp:nvSpPr>
        <dsp:cNvPr id="0" name=""/>
        <dsp:cNvSpPr/>
      </dsp:nvSpPr>
      <dsp:spPr>
        <a:xfrm>
          <a:off x="281288" y="3700631"/>
          <a:ext cx="511432" cy="5114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892E60-DC39-44E6-B56B-A8D06F9E1B6F}">
      <dsp:nvSpPr>
        <dsp:cNvPr id="0" name=""/>
        <dsp:cNvSpPr/>
      </dsp:nvSpPr>
      <dsp:spPr>
        <a:xfrm>
          <a:off x="1074009" y="3491408"/>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44550">
            <a:lnSpc>
              <a:spcPct val="90000"/>
            </a:lnSpc>
            <a:spcBef>
              <a:spcPct val="0"/>
            </a:spcBef>
            <a:spcAft>
              <a:spcPct val="35000"/>
            </a:spcAft>
            <a:buNone/>
          </a:pPr>
          <a:r>
            <a:rPr lang="en-US" sz="1900" kern="1200"/>
            <a:t>Share experiences of IPE/IPC</a:t>
          </a:r>
        </a:p>
      </dsp:txBody>
      <dsp:txXfrm>
        <a:off x="1074009" y="3491408"/>
        <a:ext cx="5498240" cy="929878"/>
      </dsp:txXfrm>
    </dsp:sp>
    <dsp:sp modelId="{3E736658-BBA5-4AE6-8512-33E0D629A3FF}">
      <dsp:nvSpPr>
        <dsp:cNvPr id="0" name=""/>
        <dsp:cNvSpPr/>
      </dsp:nvSpPr>
      <dsp:spPr>
        <a:xfrm>
          <a:off x="0" y="4653756"/>
          <a:ext cx="6572250" cy="929878"/>
        </a:xfrm>
        <a:prstGeom prst="roundRect">
          <a:avLst>
            <a:gd name="adj" fmla="val 10000"/>
          </a:avLst>
        </a:prstGeom>
        <a:solidFill>
          <a:srgbClr val="00DBEF"/>
        </a:solidFill>
        <a:ln>
          <a:noFill/>
        </a:ln>
        <a:effectLst/>
      </dsp:spPr>
      <dsp:style>
        <a:lnRef idx="0">
          <a:scrgbClr r="0" g="0" b="0"/>
        </a:lnRef>
        <a:fillRef idx="1">
          <a:scrgbClr r="0" g="0" b="0"/>
        </a:fillRef>
        <a:effectRef idx="0">
          <a:scrgbClr r="0" g="0" b="0"/>
        </a:effectRef>
        <a:fontRef idx="minor"/>
      </dsp:style>
    </dsp:sp>
    <dsp:sp modelId="{849FA585-D76F-4DF4-AD25-4A0829A4EF87}">
      <dsp:nvSpPr>
        <dsp:cNvPr id="0" name=""/>
        <dsp:cNvSpPr/>
      </dsp:nvSpPr>
      <dsp:spPr>
        <a:xfrm>
          <a:off x="281288" y="4862978"/>
          <a:ext cx="511432" cy="5114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8BA7E3-0348-42D5-9D0B-7D9776BD6EE2}">
      <dsp:nvSpPr>
        <dsp:cNvPr id="0" name=""/>
        <dsp:cNvSpPr/>
      </dsp:nvSpPr>
      <dsp:spPr>
        <a:xfrm>
          <a:off x="1074009" y="4653756"/>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844550">
            <a:lnSpc>
              <a:spcPct val="90000"/>
            </a:lnSpc>
            <a:spcBef>
              <a:spcPct val="0"/>
            </a:spcBef>
            <a:spcAft>
              <a:spcPct val="35000"/>
            </a:spcAft>
            <a:buNone/>
          </a:pPr>
          <a:r>
            <a:rPr lang="en-US" sz="1900" kern="1200"/>
            <a:t>Involve students in the full care of patient</a:t>
          </a:r>
        </a:p>
      </dsp:txBody>
      <dsp:txXfrm>
        <a:off x="1074009" y="4653756"/>
        <a:ext cx="5498240" cy="9298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E2A4D-C26E-E842-9BF5-377F4FC0B8A5}">
      <dsp:nvSpPr>
        <dsp:cNvPr id="0" name=""/>
        <dsp:cNvSpPr/>
      </dsp:nvSpPr>
      <dsp:spPr>
        <a:xfrm>
          <a:off x="2946" y="289357"/>
          <a:ext cx="2337792" cy="1402675"/>
        </a:xfrm>
        <a:prstGeom prst="rect">
          <a:avLst/>
        </a:prstGeom>
        <a:solidFill>
          <a:srgbClr val="2B769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defRPr cap="all"/>
          </a:pPr>
          <a:r>
            <a:rPr lang="en-US" sz="2700" kern="1200"/>
            <a:t>Set the stage </a:t>
          </a:r>
        </a:p>
      </dsp:txBody>
      <dsp:txXfrm>
        <a:off x="2946" y="289357"/>
        <a:ext cx="2337792" cy="1402675"/>
      </dsp:txXfrm>
    </dsp:sp>
    <dsp:sp modelId="{2225AFD1-86E6-AA41-AC87-B7626789BB82}">
      <dsp:nvSpPr>
        <dsp:cNvPr id="0" name=""/>
        <dsp:cNvSpPr/>
      </dsp:nvSpPr>
      <dsp:spPr>
        <a:xfrm>
          <a:off x="2574518" y="289357"/>
          <a:ext cx="2337792" cy="1402675"/>
        </a:xfrm>
        <a:prstGeom prst="rect">
          <a:avLst/>
        </a:prstGeom>
        <a:solidFill>
          <a:srgbClr val="8EE3ED"/>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defRPr cap="all"/>
          </a:pPr>
          <a:r>
            <a:rPr lang="en-US" sz="2700" kern="1200"/>
            <a:t>Role model</a:t>
          </a:r>
        </a:p>
      </dsp:txBody>
      <dsp:txXfrm>
        <a:off x="2574518" y="289357"/>
        <a:ext cx="2337792" cy="1402675"/>
      </dsp:txXfrm>
    </dsp:sp>
    <dsp:sp modelId="{D9B540B8-7D66-8F4E-84A7-CCD7D00140F4}">
      <dsp:nvSpPr>
        <dsp:cNvPr id="0" name=""/>
        <dsp:cNvSpPr/>
      </dsp:nvSpPr>
      <dsp:spPr>
        <a:xfrm>
          <a:off x="5146089" y="289357"/>
          <a:ext cx="2337792" cy="1402675"/>
        </a:xfrm>
        <a:prstGeom prst="rect">
          <a:avLst/>
        </a:prstGeom>
        <a:solidFill>
          <a:srgbClr val="2B769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defRPr cap="all"/>
          </a:pPr>
          <a:r>
            <a:rPr lang="en-US" sz="2700" kern="1200"/>
            <a:t>Awareness</a:t>
          </a:r>
        </a:p>
      </dsp:txBody>
      <dsp:txXfrm>
        <a:off x="5146089" y="289357"/>
        <a:ext cx="2337792" cy="1402675"/>
      </dsp:txXfrm>
    </dsp:sp>
    <dsp:sp modelId="{A90B71DE-4253-8D4C-9A40-1EB948396E3A}">
      <dsp:nvSpPr>
        <dsp:cNvPr id="0" name=""/>
        <dsp:cNvSpPr/>
      </dsp:nvSpPr>
      <dsp:spPr>
        <a:xfrm>
          <a:off x="7717661" y="289357"/>
          <a:ext cx="2337792" cy="1402675"/>
        </a:xfrm>
        <a:prstGeom prst="rect">
          <a:avLst/>
        </a:prstGeom>
        <a:solidFill>
          <a:srgbClr val="8EE3ED"/>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defRPr cap="all"/>
          </a:pPr>
          <a:r>
            <a:rPr lang="en-US" sz="2700" kern="1200" cap="all">
              <a:solidFill>
                <a:prstClr val="white"/>
              </a:solidFill>
              <a:latin typeface="Trebuchet MS" panose="020B0603020202020204"/>
              <a:ea typeface="+mn-ea"/>
              <a:cs typeface="+mn-cs"/>
            </a:rPr>
            <a:t>Patient-centered</a:t>
          </a:r>
          <a:r>
            <a:rPr lang="en-US" sz="2700" kern="1200"/>
            <a:t> care</a:t>
          </a:r>
        </a:p>
      </dsp:txBody>
      <dsp:txXfrm>
        <a:off x="7717661" y="289357"/>
        <a:ext cx="2337792" cy="1402675"/>
      </dsp:txXfrm>
    </dsp:sp>
    <dsp:sp modelId="{8558A03E-A7A9-9447-B9F7-EB286A553ECC}">
      <dsp:nvSpPr>
        <dsp:cNvPr id="0" name=""/>
        <dsp:cNvSpPr/>
      </dsp:nvSpPr>
      <dsp:spPr>
        <a:xfrm>
          <a:off x="1288732" y="1925812"/>
          <a:ext cx="2337792" cy="1402675"/>
        </a:xfrm>
        <a:prstGeom prst="rect">
          <a:avLst/>
        </a:prstGeom>
        <a:solidFill>
          <a:srgbClr val="2B769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defRPr cap="all"/>
          </a:pPr>
          <a:r>
            <a:rPr lang="en-US" sz="2700" kern="1200"/>
            <a:t>Rotate presenting patient</a:t>
          </a:r>
        </a:p>
      </dsp:txBody>
      <dsp:txXfrm>
        <a:off x="1288732" y="1925812"/>
        <a:ext cx="2337792" cy="1402675"/>
      </dsp:txXfrm>
    </dsp:sp>
    <dsp:sp modelId="{579DA5FB-BB5E-3D45-936F-1E3B0528B7D5}">
      <dsp:nvSpPr>
        <dsp:cNvPr id="0" name=""/>
        <dsp:cNvSpPr/>
      </dsp:nvSpPr>
      <dsp:spPr>
        <a:xfrm>
          <a:off x="3860303" y="1925812"/>
          <a:ext cx="2337792" cy="1402675"/>
        </a:xfrm>
        <a:prstGeom prst="rect">
          <a:avLst/>
        </a:prstGeom>
        <a:solidFill>
          <a:srgbClr val="8EE3ED"/>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defRPr cap="all"/>
          </a:pPr>
          <a:r>
            <a:rPr lang="en-US" sz="2700" kern="1200"/>
            <a:t>Reflection </a:t>
          </a:r>
        </a:p>
      </dsp:txBody>
      <dsp:txXfrm>
        <a:off x="3860303" y="1925812"/>
        <a:ext cx="2337792" cy="1402675"/>
      </dsp:txXfrm>
    </dsp:sp>
    <dsp:sp modelId="{25ED9FA1-DBE5-154F-B8B5-B9254166D55B}">
      <dsp:nvSpPr>
        <dsp:cNvPr id="0" name=""/>
        <dsp:cNvSpPr/>
      </dsp:nvSpPr>
      <dsp:spPr>
        <a:xfrm>
          <a:off x="6431875" y="1925812"/>
          <a:ext cx="2337792" cy="1402675"/>
        </a:xfrm>
        <a:prstGeom prst="rect">
          <a:avLst/>
        </a:prstGeom>
        <a:solidFill>
          <a:srgbClr val="2B769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defRPr cap="all"/>
          </a:pPr>
          <a:r>
            <a:rPr lang="en-US" sz="2700" kern="1200"/>
            <a:t>Evaluation </a:t>
          </a:r>
        </a:p>
      </dsp:txBody>
      <dsp:txXfrm>
        <a:off x="6431875" y="1925812"/>
        <a:ext cx="2337792" cy="14026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4F58F-48D2-472C-B4DC-33C2C112CEBB}">
      <dsp:nvSpPr>
        <dsp:cNvPr id="0" name=""/>
        <dsp:cNvSpPr/>
      </dsp:nvSpPr>
      <dsp:spPr>
        <a:xfrm>
          <a:off x="134825" y="205495"/>
          <a:ext cx="1295909" cy="1295909"/>
        </a:xfrm>
        <a:prstGeom prst="ellipse">
          <a:avLst/>
        </a:prstGeom>
        <a:solidFill>
          <a:srgbClr val="2B7692"/>
        </a:solidFill>
        <a:ln>
          <a:noFill/>
        </a:ln>
        <a:effectLst/>
      </dsp:spPr>
      <dsp:style>
        <a:lnRef idx="0">
          <a:scrgbClr r="0" g="0" b="0"/>
        </a:lnRef>
        <a:fillRef idx="1">
          <a:scrgbClr r="0" g="0" b="0"/>
        </a:fillRef>
        <a:effectRef idx="0">
          <a:scrgbClr r="0" g="0" b="0"/>
        </a:effectRef>
        <a:fontRef idx="minor"/>
      </dsp:style>
    </dsp:sp>
    <dsp:sp modelId="{03103F9E-CB6F-498E-ACB5-8D4EE32B77D8}">
      <dsp:nvSpPr>
        <dsp:cNvPr id="0" name=""/>
        <dsp:cNvSpPr/>
      </dsp:nvSpPr>
      <dsp:spPr>
        <a:xfrm>
          <a:off x="406966" y="477636"/>
          <a:ext cx="751627" cy="7516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4EBAB4-ED42-415E-B99C-006C092D55B4}">
      <dsp:nvSpPr>
        <dsp:cNvPr id="0" name=""/>
        <dsp:cNvSpPr/>
      </dsp:nvSpPr>
      <dsp:spPr>
        <a:xfrm>
          <a:off x="1708430" y="205495"/>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Using the same Language</a:t>
          </a:r>
        </a:p>
      </dsp:txBody>
      <dsp:txXfrm>
        <a:off x="1708430" y="205495"/>
        <a:ext cx="3054644" cy="1295909"/>
      </dsp:txXfrm>
    </dsp:sp>
    <dsp:sp modelId="{48F453FC-19C4-49A4-8683-1E1E0147673D}">
      <dsp:nvSpPr>
        <dsp:cNvPr id="0" name=""/>
        <dsp:cNvSpPr/>
      </dsp:nvSpPr>
      <dsp:spPr>
        <a:xfrm>
          <a:off x="5295324" y="205495"/>
          <a:ext cx="1295909" cy="1295909"/>
        </a:xfrm>
        <a:prstGeom prst="ellipse">
          <a:avLst/>
        </a:prstGeom>
        <a:solidFill>
          <a:srgbClr val="D1005D"/>
        </a:solidFill>
        <a:ln>
          <a:noFill/>
        </a:ln>
        <a:effectLst/>
      </dsp:spPr>
      <dsp:style>
        <a:lnRef idx="0">
          <a:scrgbClr r="0" g="0" b="0"/>
        </a:lnRef>
        <a:fillRef idx="1">
          <a:scrgbClr r="0" g="0" b="0"/>
        </a:fillRef>
        <a:effectRef idx="0">
          <a:scrgbClr r="0" g="0" b="0"/>
        </a:effectRef>
        <a:fontRef idx="minor"/>
      </dsp:style>
    </dsp:sp>
    <dsp:sp modelId="{36C1F4ED-29B2-4CB1-8BFA-A130A301448B}">
      <dsp:nvSpPr>
        <dsp:cNvPr id="0" name=""/>
        <dsp:cNvSpPr/>
      </dsp:nvSpPr>
      <dsp:spPr>
        <a:xfrm>
          <a:off x="5567465" y="477636"/>
          <a:ext cx="751627" cy="7516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856BF1-8097-4761-BA16-B4976EED6C56}">
      <dsp:nvSpPr>
        <dsp:cNvPr id="0" name=""/>
        <dsp:cNvSpPr/>
      </dsp:nvSpPr>
      <dsp:spPr>
        <a:xfrm>
          <a:off x="6868929" y="205495"/>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Athletic Training Standards emphasize importance of IPE/IPCP</a:t>
          </a:r>
        </a:p>
      </dsp:txBody>
      <dsp:txXfrm>
        <a:off x="6868929" y="205495"/>
        <a:ext cx="3054644" cy="1295909"/>
      </dsp:txXfrm>
    </dsp:sp>
    <dsp:sp modelId="{F5A7B8F7-AAD1-4582-99C8-CF68A70DF156}">
      <dsp:nvSpPr>
        <dsp:cNvPr id="0" name=""/>
        <dsp:cNvSpPr/>
      </dsp:nvSpPr>
      <dsp:spPr>
        <a:xfrm>
          <a:off x="134825" y="2116439"/>
          <a:ext cx="1295909" cy="1295909"/>
        </a:xfrm>
        <a:prstGeom prst="ellipse">
          <a:avLst/>
        </a:prstGeom>
        <a:solidFill>
          <a:srgbClr val="0B3DAB"/>
        </a:solidFill>
        <a:ln>
          <a:noFill/>
        </a:ln>
        <a:effectLst/>
      </dsp:spPr>
      <dsp:style>
        <a:lnRef idx="0">
          <a:scrgbClr r="0" g="0" b="0"/>
        </a:lnRef>
        <a:fillRef idx="1">
          <a:scrgbClr r="0" g="0" b="0"/>
        </a:fillRef>
        <a:effectRef idx="0">
          <a:scrgbClr r="0" g="0" b="0"/>
        </a:effectRef>
        <a:fontRef idx="minor"/>
      </dsp:style>
    </dsp:sp>
    <dsp:sp modelId="{805DB45D-55D7-4002-ACB2-54A87CE5B015}">
      <dsp:nvSpPr>
        <dsp:cNvPr id="0" name=""/>
        <dsp:cNvSpPr/>
      </dsp:nvSpPr>
      <dsp:spPr>
        <a:xfrm>
          <a:off x="406966" y="2388580"/>
          <a:ext cx="751627" cy="7516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2CCF44-C49B-4531-BBC0-95E971E729FE}">
      <dsp:nvSpPr>
        <dsp:cNvPr id="0" name=""/>
        <dsp:cNvSpPr/>
      </dsp:nvSpPr>
      <dsp:spPr>
        <a:xfrm>
          <a:off x="1708430" y="2116439"/>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Progression of learning </a:t>
          </a:r>
        </a:p>
      </dsp:txBody>
      <dsp:txXfrm>
        <a:off x="1708430" y="2116439"/>
        <a:ext cx="3054644" cy="1295909"/>
      </dsp:txXfrm>
    </dsp:sp>
    <dsp:sp modelId="{0B66D820-FD55-42C0-9F21-6A1656FBB188}">
      <dsp:nvSpPr>
        <dsp:cNvPr id="0" name=""/>
        <dsp:cNvSpPr/>
      </dsp:nvSpPr>
      <dsp:spPr>
        <a:xfrm>
          <a:off x="5295324" y="2116439"/>
          <a:ext cx="1295909" cy="1295909"/>
        </a:xfrm>
        <a:prstGeom prst="ellipse">
          <a:avLst/>
        </a:prstGeom>
        <a:solidFill>
          <a:srgbClr val="503E96"/>
        </a:solidFill>
        <a:ln>
          <a:noFill/>
        </a:ln>
        <a:effectLst/>
      </dsp:spPr>
      <dsp:style>
        <a:lnRef idx="0">
          <a:scrgbClr r="0" g="0" b="0"/>
        </a:lnRef>
        <a:fillRef idx="1">
          <a:scrgbClr r="0" g="0" b="0"/>
        </a:fillRef>
        <a:effectRef idx="0">
          <a:scrgbClr r="0" g="0" b="0"/>
        </a:effectRef>
        <a:fontRef idx="minor"/>
      </dsp:style>
    </dsp:sp>
    <dsp:sp modelId="{818D80D1-9EC0-4665-8CF4-7BEB0B2C77B8}">
      <dsp:nvSpPr>
        <dsp:cNvPr id="0" name=""/>
        <dsp:cNvSpPr/>
      </dsp:nvSpPr>
      <dsp:spPr>
        <a:xfrm>
          <a:off x="5567465" y="2388580"/>
          <a:ext cx="751627" cy="7516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98FCA3-F3AF-4926-A22C-6EAEBEE2898E}">
      <dsp:nvSpPr>
        <dsp:cNvPr id="0" name=""/>
        <dsp:cNvSpPr/>
      </dsp:nvSpPr>
      <dsp:spPr>
        <a:xfrm>
          <a:off x="6868929" y="2116439"/>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Preceptors are vital for students learning IPE/IPCP</a:t>
          </a:r>
        </a:p>
      </dsp:txBody>
      <dsp:txXfrm>
        <a:off x="6868929" y="2116439"/>
        <a:ext cx="3054644" cy="129590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5351C-1083-6D4B-95E8-B36786679B93}"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08C21-EF75-A741-9089-8749260255B4}" type="slidenum">
              <a:rPr lang="en-US" smtClean="0"/>
              <a:t>‹#›</a:t>
            </a:fld>
            <a:endParaRPr lang="en-US"/>
          </a:p>
        </p:txBody>
      </p:sp>
    </p:spTree>
    <p:extLst>
      <p:ext uri="{BB962C8B-B14F-4D97-AF65-F5344CB8AC3E}">
        <p14:creationId xmlns:p14="http://schemas.microsoft.com/office/powerpoint/2010/main" val="3479150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Jaclyn</a:t>
            </a:r>
            <a:endParaRPr lang="en-US"/>
          </a:p>
        </p:txBody>
      </p:sp>
      <p:sp>
        <p:nvSpPr>
          <p:cNvPr id="4" name="Slide Number Placeholder 3"/>
          <p:cNvSpPr>
            <a:spLocks noGrp="1"/>
          </p:cNvSpPr>
          <p:nvPr>
            <p:ph type="sldNum" sz="quarter" idx="5"/>
          </p:nvPr>
        </p:nvSpPr>
        <p:spPr/>
        <p:txBody>
          <a:bodyPr/>
          <a:lstStyle/>
          <a:p>
            <a:fld id="{1D308C21-EF75-A741-9089-8749260255B4}" type="slidenum">
              <a:rPr lang="en-US" smtClean="0"/>
              <a:t>1</a:t>
            </a:fld>
            <a:endParaRPr lang="en-US"/>
          </a:p>
        </p:txBody>
      </p:sp>
    </p:spTree>
    <p:extLst>
      <p:ext uri="{BB962C8B-B14F-4D97-AF65-F5344CB8AC3E}">
        <p14:creationId xmlns:p14="http://schemas.microsoft.com/office/powerpoint/2010/main" val="1838924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Jaclyn</a:t>
            </a:r>
            <a:endParaRPr lang="en-US"/>
          </a:p>
        </p:txBody>
      </p:sp>
      <p:sp>
        <p:nvSpPr>
          <p:cNvPr id="4" name="Slide Number Placeholder 3"/>
          <p:cNvSpPr>
            <a:spLocks noGrp="1"/>
          </p:cNvSpPr>
          <p:nvPr>
            <p:ph type="sldNum" sz="quarter" idx="5"/>
          </p:nvPr>
        </p:nvSpPr>
        <p:spPr/>
        <p:txBody>
          <a:bodyPr/>
          <a:lstStyle/>
          <a:p>
            <a:fld id="{1D308C21-EF75-A741-9089-8749260255B4}" type="slidenum">
              <a:rPr lang="en-US" smtClean="0"/>
              <a:t>10</a:t>
            </a:fld>
            <a:endParaRPr lang="en-US"/>
          </a:p>
        </p:txBody>
      </p:sp>
    </p:spTree>
    <p:extLst>
      <p:ext uri="{BB962C8B-B14F-4D97-AF65-F5344CB8AC3E}">
        <p14:creationId xmlns:p14="http://schemas.microsoft.com/office/powerpoint/2010/main" val="252678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cs typeface="Calibri"/>
              </a:rPr>
              <a:t>Jaclyn</a:t>
            </a:r>
            <a:endParaRPr sz="1200"/>
          </a:p>
          <a:p>
            <a:pPr>
              <a:lnSpc>
                <a:spcPct val="90000"/>
              </a:lnSpc>
            </a:pPr>
            <a:r>
              <a:rPr lang="en-US"/>
              <a:t>Development/Education</a:t>
            </a:r>
          </a:p>
          <a:p>
            <a:pPr>
              <a:lnSpc>
                <a:spcPct val="90000"/>
              </a:lnSpc>
            </a:pPr>
            <a:endParaRPr lang="en-US"/>
          </a:p>
          <a:p>
            <a:pPr marL="285750" indent="-285750">
              <a:lnSpc>
                <a:spcPct val="90000"/>
              </a:lnSpc>
              <a:buFont typeface="Arial,Sans-Serif"/>
              <a:buChar char="•"/>
            </a:pPr>
            <a:r>
              <a:rPr lang="en-US"/>
              <a:t>Didactic</a:t>
            </a:r>
          </a:p>
          <a:p>
            <a:pPr marL="285750" indent="-285750">
              <a:lnSpc>
                <a:spcPct val="90000"/>
              </a:lnSpc>
              <a:buFont typeface="Arial,Sans-Serif"/>
              <a:buChar char="•"/>
            </a:pPr>
            <a:r>
              <a:rPr lang="en-US"/>
              <a:t>Grand Rounds</a:t>
            </a:r>
          </a:p>
          <a:p>
            <a:pPr marL="285750" indent="-285750">
              <a:lnSpc>
                <a:spcPct val="90000"/>
              </a:lnSpc>
              <a:buFont typeface="Arial,Sans-Serif"/>
              <a:buChar char="•"/>
            </a:pPr>
            <a:r>
              <a:rPr lang="en-US"/>
              <a:t>Clinical education is vital (Mazerolle et al., 2016)</a:t>
            </a:r>
          </a:p>
          <a:p>
            <a:pPr marL="0" lvl="0" indent="0" algn="l">
              <a:spcBef>
                <a:spcPts val="0"/>
              </a:spcBef>
              <a:spcAft>
                <a:spcPts val="0"/>
              </a:spcAft>
              <a:buNone/>
            </a:pPr>
            <a:r>
              <a:rPr lang="en-US" sz="1200"/>
              <a:t>An important aspect of educating health care students including athletic training is experiential learning through clinical education.</a:t>
            </a:r>
            <a:endParaRPr>
              <a:cs typeface="Calibri"/>
            </a:endParaRPr>
          </a:p>
          <a:p>
            <a:pPr marL="0" lvl="0" indent="0" algn="l" rtl="0">
              <a:spcBef>
                <a:spcPts val="0"/>
              </a:spcBef>
              <a:spcAft>
                <a:spcPts val="0"/>
              </a:spcAft>
              <a:buNone/>
            </a:pPr>
            <a:endParaRPr sz="1200"/>
          </a:p>
          <a:p>
            <a:r>
              <a:rPr lang="en-US" sz="1200"/>
              <a:t>Literature describes the clinical setting is where athletic training students are socialized to the profession.</a:t>
            </a:r>
            <a:r>
              <a:rPr lang="en-US"/>
              <a:t> </a:t>
            </a:r>
            <a:r>
              <a:rPr lang="en-US" sz="1200"/>
              <a:t> This is a great place to provide collaborative experiences with preceptors role modeling what is meant by team-based care.</a:t>
            </a:r>
            <a:r>
              <a:rPr lang="en-US"/>
              <a:t> </a:t>
            </a:r>
            <a:r>
              <a:rPr lang="en-US" sz="1200"/>
              <a:t> In order to develop collaborative Athletic trainers, students should experience this in the clinical setting.</a:t>
            </a:r>
            <a:r>
              <a:rPr lang="en-US"/>
              <a:t> </a:t>
            </a:r>
            <a:endParaRPr lang="en-US">
              <a:cs typeface="Calibri" panose="020F0502020204030204"/>
            </a:endParaRPr>
          </a:p>
          <a:p>
            <a:pPr marL="0" lvl="0" indent="0" algn="l">
              <a:spcBef>
                <a:spcPts val="0"/>
              </a:spcBef>
              <a:spcAft>
                <a:spcPts val="0"/>
              </a:spcAft>
              <a:buNone/>
            </a:pPr>
            <a:endParaRPr lang="en-US">
              <a:cs typeface="Calibri" panose="020F0502020204030204"/>
            </a:endParaRPr>
          </a:p>
          <a:p>
            <a:r>
              <a:rPr lang="en-US"/>
              <a:t>Preceptor development for athletic training programs in Interprofessional Education (IPE) and Interprofessional Collaborative Practice (IPCP) is needed </a:t>
            </a:r>
          </a:p>
        </p:txBody>
      </p:sp>
      <p:sp>
        <p:nvSpPr>
          <p:cNvPr id="103" name="Google Shape;10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193483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Jaclyn—transition to Tony at this point</a:t>
            </a:r>
          </a:p>
        </p:txBody>
      </p:sp>
      <p:sp>
        <p:nvSpPr>
          <p:cNvPr id="4" name="Slide Number Placeholder 3"/>
          <p:cNvSpPr>
            <a:spLocks noGrp="1"/>
          </p:cNvSpPr>
          <p:nvPr>
            <p:ph type="sldNum" sz="quarter" idx="5"/>
          </p:nvPr>
        </p:nvSpPr>
        <p:spPr/>
        <p:txBody>
          <a:bodyPr/>
          <a:lstStyle/>
          <a:p>
            <a:fld id="{1D308C21-EF75-A741-9089-8749260255B4}" type="slidenum">
              <a:rPr lang="en-US" smtClean="0"/>
              <a:t>12</a:t>
            </a:fld>
            <a:endParaRPr lang="en-US"/>
          </a:p>
        </p:txBody>
      </p:sp>
    </p:spTree>
    <p:extLst>
      <p:ext uri="{BB962C8B-B14F-4D97-AF65-F5344CB8AC3E}">
        <p14:creationId xmlns:p14="http://schemas.microsoft.com/office/powerpoint/2010/main" val="48730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Tony</a:t>
            </a:r>
          </a:p>
          <a:p>
            <a:r>
              <a:rPr lang="en-US"/>
              <a:t>Cost to performance ratio on health care is not equal (Schneider, </a:t>
            </a:r>
            <a:r>
              <a:rPr lang="en-US" err="1"/>
              <a:t>Sarnak</a:t>
            </a:r>
            <a:r>
              <a:rPr lang="en-US"/>
              <a:t>, Squires, Shah, &amp; Doty, 2017) </a:t>
            </a:r>
            <a:endParaRPr lang="en-US">
              <a:cs typeface="Calibri"/>
            </a:endParaRPr>
          </a:p>
          <a:p>
            <a:pPr lvl="1"/>
            <a:r>
              <a:rPr lang="en-US"/>
              <a:t>Out of 11 countries, the U.S. is positioned last in the health care system performance rankings c</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Medical Errors 3</a:t>
            </a:r>
            <a:r>
              <a:rPr lang="en-US" baseline="30000"/>
              <a:t>rd</a:t>
            </a:r>
            <a:r>
              <a:rPr lang="en-US"/>
              <a:t> leading cause of death (Martin &amp; Michael, 2016</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Communication failure and poor teamwork (Mazzocco et al., 2009; Wilson et al., 1995)</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1D308C21-EF75-A741-9089-8749260255B4}" type="slidenum">
              <a:rPr lang="en-US" smtClean="0"/>
              <a:t>13</a:t>
            </a:fld>
            <a:endParaRPr lang="en-US"/>
          </a:p>
        </p:txBody>
      </p:sp>
    </p:spTree>
    <p:extLst>
      <p:ext uri="{BB962C8B-B14F-4D97-AF65-F5344CB8AC3E}">
        <p14:creationId xmlns:p14="http://schemas.microsoft.com/office/powerpoint/2010/main" val="2487089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Tony</a:t>
            </a:r>
            <a:endParaRPr lang="en-US"/>
          </a:p>
          <a:p>
            <a:r>
              <a:rPr lang="en-US"/>
              <a:t>IPE was first introduced during an Institute of Medicine conference on interrelationships of educational programs for health professionals in 1972.  From this conference a report was developed titled “Educating for the Health Team”. This report outlined the issues that are important to interdisciplinary education.  Recommendations were made a the administrative, teaching and national level</a:t>
            </a:r>
            <a:endParaRPr lang="en-US">
              <a:cs typeface="Calibri" panose="020F0502020204030204"/>
            </a:endParaRPr>
          </a:p>
          <a:p>
            <a:endParaRPr lang="en-US"/>
          </a:p>
          <a:p>
            <a:r>
              <a:rPr lang="en-US"/>
              <a:t>In the late 1980’s the World Health Organization began programs that promoted collaboration to meet the needs of patients and decrease tension between professionals.  </a:t>
            </a:r>
          </a:p>
          <a:p>
            <a:endParaRPr lang="en-US">
              <a:cs typeface="Calibri" panose="020F0502020204030204"/>
            </a:endParaRPr>
          </a:p>
          <a:p>
            <a:r>
              <a:rPr lang="en-US"/>
              <a:t>In 2010 – The World Health Organization defines IPE stating that IPE occurs when students from 2 or more professions learn about, from and with each other to enable effective collaboration and improve health outcomes</a:t>
            </a:r>
            <a:endParaRPr lang="en-US">
              <a:cs typeface="Calibri"/>
            </a:endParaRPr>
          </a:p>
          <a:p>
            <a:r>
              <a:rPr lang="en-US"/>
              <a:t>Also in 2010 Patient Protection and Affordable Care Act was passed in the United States</a:t>
            </a:r>
            <a:endParaRPr lang="en-US">
              <a:cs typeface="Calibri"/>
            </a:endParaRPr>
          </a:p>
          <a:p>
            <a:r>
              <a:rPr lang="en-US"/>
              <a:t>Interprofessional Education Collaborative was influential in developing a framework for IPE in the United States</a:t>
            </a:r>
            <a:endParaRPr lang="en-US">
              <a:cs typeface="Calibri"/>
            </a:endParaRPr>
          </a:p>
          <a:p>
            <a:endParaRPr lang="en-US"/>
          </a:p>
          <a:p>
            <a:r>
              <a:rPr lang="en-US"/>
              <a:t>In 2011 – IPEC developed core competencies listed here</a:t>
            </a:r>
            <a:endParaRPr lang="en-US">
              <a:cs typeface="Calibri"/>
            </a:endParaRPr>
          </a:p>
          <a:p>
            <a:endParaRPr lang="en-US"/>
          </a:p>
          <a:p>
            <a:r>
              <a:rPr lang="en-US"/>
              <a:t>2016 updated standards for IPE  to the triple aim listed here</a:t>
            </a:r>
            <a:endParaRPr lang="en-US">
              <a:cs typeface="Calibri"/>
            </a:endParaRPr>
          </a:p>
          <a:p>
            <a:endParaRPr lang="en-US"/>
          </a:p>
          <a:p>
            <a:r>
              <a:rPr lang="en-US"/>
              <a:t>2017 Triple aim was modified to the quadruple aim which added in provider work life </a:t>
            </a:r>
            <a:r>
              <a:rPr lang="en-US" b="1"/>
              <a:t>(Don't spend a lot of time on quintuple aim here, will appear later as a resource)</a:t>
            </a:r>
            <a:endParaRPr lang="en-US" b="1">
              <a:cs typeface="Calibri"/>
            </a:endParaRPr>
          </a:p>
          <a:p>
            <a:endParaRPr lang="en-US"/>
          </a:p>
        </p:txBody>
      </p:sp>
      <p:sp>
        <p:nvSpPr>
          <p:cNvPr id="4" name="Slide Number Placeholder 3"/>
          <p:cNvSpPr>
            <a:spLocks noGrp="1"/>
          </p:cNvSpPr>
          <p:nvPr>
            <p:ph type="sldNum" sz="quarter" idx="5"/>
          </p:nvPr>
        </p:nvSpPr>
        <p:spPr/>
        <p:txBody>
          <a:bodyPr/>
          <a:lstStyle/>
          <a:p>
            <a:fld id="{1D308C21-EF75-A741-9089-8749260255B4}" type="slidenum">
              <a:rPr lang="en-US" smtClean="0"/>
              <a:t>14</a:t>
            </a:fld>
            <a:endParaRPr lang="en-US"/>
          </a:p>
        </p:txBody>
      </p:sp>
    </p:spTree>
    <p:extLst>
      <p:ext uri="{BB962C8B-B14F-4D97-AF65-F5344CB8AC3E}">
        <p14:creationId xmlns:p14="http://schemas.microsoft.com/office/powerpoint/2010/main" val="1234000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Tony</a:t>
            </a:r>
            <a:endParaRPr lang="en-US"/>
          </a:p>
          <a:p>
            <a:r>
              <a:rPr lang="en-US"/>
              <a:t>Here you can see when and how athletic training has been involved with IPE/IPCP.  </a:t>
            </a:r>
            <a:endParaRPr lang="en-US">
              <a:cs typeface="Calibri" panose="020F0502020204030204"/>
            </a:endParaRPr>
          </a:p>
          <a:p>
            <a:endParaRPr lang="en-US"/>
          </a:p>
          <a:p>
            <a:r>
              <a:rPr lang="en-US"/>
              <a:t>2012 – started to talk about it in the Future directions of AT education document</a:t>
            </a:r>
            <a:endParaRPr lang="en-US">
              <a:cs typeface="Calibri"/>
            </a:endParaRPr>
          </a:p>
          <a:p>
            <a:endParaRPr lang="en-US"/>
          </a:p>
          <a:p>
            <a:r>
              <a:rPr lang="en-US"/>
              <a:t>To 2018 when IPE/IPCP was included in 2 of the 2020 standards for professional programs which aligns with the degree transition for athletic training</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1D308C21-EF75-A741-9089-8749260255B4}" type="slidenum">
              <a:rPr lang="en-US" smtClean="0"/>
              <a:t>15</a:t>
            </a:fld>
            <a:endParaRPr lang="en-US"/>
          </a:p>
        </p:txBody>
      </p:sp>
    </p:spTree>
    <p:extLst>
      <p:ext uri="{BB962C8B-B14F-4D97-AF65-F5344CB8AC3E}">
        <p14:creationId xmlns:p14="http://schemas.microsoft.com/office/powerpoint/2010/main" val="1773574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Tony transition to Sarah</a:t>
            </a:r>
          </a:p>
        </p:txBody>
      </p:sp>
      <p:sp>
        <p:nvSpPr>
          <p:cNvPr id="4" name="Slide Number Placeholder 3"/>
          <p:cNvSpPr>
            <a:spLocks noGrp="1"/>
          </p:cNvSpPr>
          <p:nvPr>
            <p:ph type="sldNum" sz="quarter" idx="5"/>
          </p:nvPr>
        </p:nvSpPr>
        <p:spPr/>
        <p:txBody>
          <a:bodyPr/>
          <a:lstStyle/>
          <a:p>
            <a:fld id="{1D308C21-EF75-A741-9089-8749260255B4}" type="slidenum">
              <a:rPr lang="en-US" smtClean="0"/>
              <a:t>16</a:t>
            </a:fld>
            <a:endParaRPr lang="en-US"/>
          </a:p>
        </p:txBody>
      </p:sp>
    </p:spTree>
    <p:extLst>
      <p:ext uri="{BB962C8B-B14F-4D97-AF65-F5344CB8AC3E}">
        <p14:creationId xmlns:p14="http://schemas.microsoft.com/office/powerpoint/2010/main" val="2006362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a:t>
            </a:r>
          </a:p>
        </p:txBody>
      </p:sp>
      <p:sp>
        <p:nvSpPr>
          <p:cNvPr id="4" name="Slide Number Placeholder 3"/>
          <p:cNvSpPr>
            <a:spLocks noGrp="1"/>
          </p:cNvSpPr>
          <p:nvPr>
            <p:ph type="sldNum" sz="quarter" idx="5"/>
          </p:nvPr>
        </p:nvSpPr>
        <p:spPr/>
        <p:txBody>
          <a:bodyPr/>
          <a:lstStyle/>
          <a:p>
            <a:fld id="{1D308C21-EF75-A741-9089-8749260255B4}" type="slidenum">
              <a:rPr lang="en-US" smtClean="0"/>
              <a:t>17</a:t>
            </a:fld>
            <a:endParaRPr lang="en-US"/>
          </a:p>
        </p:txBody>
      </p:sp>
    </p:spTree>
    <p:extLst>
      <p:ext uri="{BB962C8B-B14F-4D97-AF65-F5344CB8AC3E}">
        <p14:creationId xmlns:p14="http://schemas.microsoft.com/office/powerpoint/2010/main" val="2293465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 </a:t>
            </a:r>
          </a:p>
          <a:p>
            <a:r>
              <a:rPr lang="en-US"/>
              <a:t>Purpose - Socializing students to the profession</a:t>
            </a:r>
          </a:p>
          <a:p>
            <a:endParaRPr lang="en-US"/>
          </a:p>
          <a:p>
            <a:r>
              <a:rPr lang="en-US"/>
              <a:t>Currently being done</a:t>
            </a:r>
            <a:endParaRPr lang="en-US">
              <a:cs typeface="Calibri"/>
            </a:endParaRPr>
          </a:p>
          <a:p>
            <a:r>
              <a:rPr lang="en-US"/>
              <a:t>  Study by Walker shows IPCP during clinical education is low</a:t>
            </a:r>
            <a:endParaRPr lang="en-US">
              <a:cs typeface="Calibri"/>
            </a:endParaRPr>
          </a:p>
          <a:p>
            <a:r>
              <a:rPr lang="en-US"/>
              <a:t>Current IPCP development</a:t>
            </a:r>
            <a:endParaRPr lang="en-US">
              <a:cs typeface="Calibri"/>
            </a:endParaRPr>
          </a:p>
          <a:p>
            <a:pPr lvl="1"/>
            <a:r>
              <a:rPr lang="en-US"/>
              <a:t>Encounters recorded  </a:t>
            </a:r>
            <a:endParaRPr lang="en-US">
              <a:cs typeface="Calibri"/>
            </a:endParaRPr>
          </a:p>
          <a:p>
            <a:pPr lvl="1"/>
            <a:r>
              <a:rPr lang="en-US"/>
              <a:t>3.9% with another health care provider</a:t>
            </a:r>
            <a:endParaRPr lang="en-US">
              <a:cs typeface="Calibri"/>
            </a:endParaRPr>
          </a:p>
          <a:p>
            <a:pPr lvl="1"/>
            <a:r>
              <a:rPr lang="en-US"/>
              <a:t>3.6% w/ another health </a:t>
            </a:r>
            <a:endParaRPr lang="en-US">
              <a:cs typeface="Calibri"/>
            </a:endParaRPr>
          </a:p>
          <a:p>
            <a:endParaRPr lang="en-US"/>
          </a:p>
          <a:p>
            <a:endParaRPr lang="en-US"/>
          </a:p>
          <a:p>
            <a:r>
              <a:rPr lang="en-US"/>
              <a:t>Preceptor development </a:t>
            </a:r>
            <a:endParaRPr lang="en-US">
              <a:cs typeface="Calibri"/>
            </a:endParaRPr>
          </a:p>
          <a:p>
            <a:r>
              <a:rPr lang="en-US"/>
              <a:t>Teacher/mentor</a:t>
            </a:r>
            <a:endParaRPr lang="en-US">
              <a:cs typeface="Calibri"/>
            </a:endParaRPr>
          </a:p>
          <a:p>
            <a:r>
              <a:rPr lang="en-US"/>
              <a:t>Knowing student abilities and limitations</a:t>
            </a:r>
            <a:endParaRPr lang="en-US">
              <a:cs typeface="Calibri"/>
            </a:endParaRPr>
          </a:p>
          <a:p>
            <a:r>
              <a:rPr lang="en-US"/>
              <a:t>Learning other professions scope of practice</a:t>
            </a:r>
            <a:endParaRPr lang="en-US">
              <a:cs typeface="Calibri"/>
            </a:endParaRPr>
          </a:p>
        </p:txBody>
      </p:sp>
      <p:sp>
        <p:nvSpPr>
          <p:cNvPr id="4" name="Slide Number Placeholder 3"/>
          <p:cNvSpPr>
            <a:spLocks noGrp="1"/>
          </p:cNvSpPr>
          <p:nvPr>
            <p:ph type="sldNum" sz="quarter" idx="5"/>
          </p:nvPr>
        </p:nvSpPr>
        <p:spPr/>
        <p:txBody>
          <a:bodyPr/>
          <a:lstStyle/>
          <a:p>
            <a:fld id="{1D308C21-EF75-A741-9089-8749260255B4}" type="slidenum">
              <a:rPr lang="en-US" smtClean="0"/>
              <a:t>20</a:t>
            </a:fld>
            <a:endParaRPr lang="en-US"/>
          </a:p>
        </p:txBody>
      </p:sp>
    </p:spTree>
    <p:extLst>
      <p:ext uri="{BB962C8B-B14F-4D97-AF65-F5344CB8AC3E}">
        <p14:creationId xmlns:p14="http://schemas.microsoft.com/office/powerpoint/2010/main" val="1339574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a:t>
            </a:r>
            <a:endParaRPr lang="en-US"/>
          </a:p>
          <a:p>
            <a:r>
              <a:rPr lang="en-US"/>
              <a:t>As most of you know, the Athletic training degree is transition from a bachelors to a masters.  With this transition, the Commission for Accreditation for Athletic Training Education has updated the standards for programs which includes IPE/IPCP in standards 8 and 61.  Although these standards have the IPE specific language in them, other standards may be able to be met with IPE/IPCP experiences such as assessment techniques.</a:t>
            </a:r>
            <a:endParaRPr lang="en-US">
              <a:cs typeface="Calibri" panose="020F0502020204030204"/>
            </a:endParaRPr>
          </a:p>
          <a:p>
            <a:endParaRPr lang="en-US"/>
          </a:p>
          <a:p>
            <a:r>
              <a:rPr lang="en-US"/>
              <a:t>The IPEC competencies mentioned before compliment these standards</a:t>
            </a:r>
            <a:endParaRPr lang="en-US">
              <a:cs typeface="Calibri"/>
            </a:endParaRPr>
          </a:p>
        </p:txBody>
      </p:sp>
      <p:sp>
        <p:nvSpPr>
          <p:cNvPr id="4" name="Slide Number Placeholder 3"/>
          <p:cNvSpPr>
            <a:spLocks noGrp="1"/>
          </p:cNvSpPr>
          <p:nvPr>
            <p:ph type="sldNum" sz="quarter" idx="5"/>
          </p:nvPr>
        </p:nvSpPr>
        <p:spPr/>
        <p:txBody>
          <a:bodyPr/>
          <a:lstStyle/>
          <a:p>
            <a:fld id="{1D308C21-EF75-A741-9089-8749260255B4}" type="slidenum">
              <a:rPr lang="en-US" smtClean="0"/>
              <a:t>21</a:t>
            </a:fld>
            <a:endParaRPr lang="en-US"/>
          </a:p>
        </p:txBody>
      </p:sp>
    </p:spTree>
    <p:extLst>
      <p:ext uri="{BB962C8B-B14F-4D97-AF65-F5344CB8AC3E}">
        <p14:creationId xmlns:p14="http://schemas.microsoft.com/office/powerpoint/2010/main" val="1975420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Jaclyn</a:t>
            </a:r>
          </a:p>
        </p:txBody>
      </p:sp>
      <p:sp>
        <p:nvSpPr>
          <p:cNvPr id="4" name="Slide Number Placeholder 3"/>
          <p:cNvSpPr>
            <a:spLocks noGrp="1"/>
          </p:cNvSpPr>
          <p:nvPr>
            <p:ph type="sldNum" sz="quarter" idx="5"/>
          </p:nvPr>
        </p:nvSpPr>
        <p:spPr/>
        <p:txBody>
          <a:bodyPr/>
          <a:lstStyle/>
          <a:p>
            <a:fld id="{1D308C21-EF75-A741-9089-8749260255B4}" type="slidenum">
              <a:rPr lang="en-US" smtClean="0"/>
              <a:t>2</a:t>
            </a:fld>
            <a:endParaRPr lang="en-US"/>
          </a:p>
        </p:txBody>
      </p:sp>
    </p:spTree>
    <p:extLst>
      <p:ext uri="{BB962C8B-B14F-4D97-AF65-F5344CB8AC3E}">
        <p14:creationId xmlns:p14="http://schemas.microsoft.com/office/powerpoint/2010/main" val="3749239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Sarah</a:t>
            </a:r>
            <a:endParaRPr lang="en-US">
              <a:latin typeface="Times New Roman"/>
              <a:cs typeface="Times New Roman"/>
            </a:endParaRPr>
          </a:p>
          <a:p>
            <a:pPr>
              <a:defRPr/>
            </a:pPr>
            <a:r>
              <a:rPr lang="en-US"/>
              <a:t> On this slide is the core competency communication.  At the basic level, students should be able to lis</a:t>
            </a:r>
            <a:r>
              <a:rPr lang="en-US" sz="1200">
                <a:effectLst/>
                <a:latin typeface="Times New Roman"/>
                <a:ea typeface="Times New Roman" panose="02020603050405020304" pitchFamily="18" charset="0"/>
                <a:cs typeface="Times New Roman"/>
              </a:rPr>
              <a:t>ten actively, and encourage ideas and opinions of other team members</a:t>
            </a:r>
            <a:r>
              <a:rPr lang="en-US"/>
              <a:t>. As students get to their final clinical experience, they should be able to e</a:t>
            </a:r>
            <a:r>
              <a:rPr lang="en-US" sz="1200">
                <a:effectLst/>
                <a:latin typeface="Times New Roman"/>
                <a:ea typeface="Times New Roman" panose="02020603050405020304" pitchFamily="18" charset="0"/>
                <a:cs typeface="Times New Roman"/>
              </a:rPr>
              <a:t>xpress one’s knowledge and opinions to team members involved in patient care and population health improvement with confidence, clarity, and respect, working to ensure common understanding of information, treatment, care decisions, and population health program and policies</a:t>
            </a: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1D308C21-EF75-A741-9089-8749260255B4}" type="slidenum">
              <a:rPr lang="en-US" smtClean="0"/>
              <a:t>22</a:t>
            </a:fld>
            <a:endParaRPr lang="en-US"/>
          </a:p>
        </p:txBody>
      </p:sp>
    </p:spTree>
    <p:extLst>
      <p:ext uri="{BB962C8B-B14F-4D97-AF65-F5344CB8AC3E}">
        <p14:creationId xmlns:p14="http://schemas.microsoft.com/office/powerpoint/2010/main" val="3286594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 </a:t>
            </a:r>
          </a:p>
          <a:p>
            <a:r>
              <a:rPr lang="en-US"/>
              <a:t>As the preceptor you are in the forefront of the clinical educational experience and a mentor /role model for the students.  There are several ways that you can incorporate IPE/IPCP into the clinical experience to ensure that students are achieving those sub competencies and progressing through their clinical experience.  </a:t>
            </a:r>
          </a:p>
          <a:p>
            <a:endParaRPr lang="en-US"/>
          </a:p>
          <a:p>
            <a:r>
              <a:rPr lang="en-US"/>
              <a:t>First carrying over what is learned in the classroom with IPE/IPCP.  This is definitions to expectations</a:t>
            </a:r>
            <a:endParaRPr lang="en-US">
              <a:cs typeface="Calibri"/>
            </a:endParaRPr>
          </a:p>
          <a:p>
            <a:endParaRPr lang="en-US"/>
          </a:p>
          <a:p>
            <a:r>
              <a:rPr lang="en-US"/>
              <a:t>The sub competencies listed on the previous slides can also be helpful in setting goals with students for the clinical experience.  </a:t>
            </a:r>
            <a:endParaRPr lang="en-US">
              <a:cs typeface="Calibri"/>
            </a:endParaRPr>
          </a:p>
          <a:p>
            <a:endParaRPr lang="en-US"/>
          </a:p>
          <a:p>
            <a:r>
              <a:rPr lang="en-US"/>
              <a:t>Identify opportunities that you can give the student that involves IPE/IPCP.  Is there an opportunity to work with other health care professionals on patient case or discussing a treatment plan.  Are there other students in different health professions present that could work together with patient care</a:t>
            </a:r>
            <a:endParaRPr lang="en-US">
              <a:cs typeface="Calibri"/>
            </a:endParaRPr>
          </a:p>
          <a:p>
            <a:endParaRPr lang="en-US"/>
          </a:p>
          <a:p>
            <a:r>
              <a:rPr lang="en-US"/>
              <a:t>Talk about what you have done and how you have been involved with IPE/IPCP experiences.  You may not have called them this before but this is important to discuss how the return to play of an athlete took a full interprofessional team working together </a:t>
            </a:r>
            <a:endParaRPr lang="en-US">
              <a:cs typeface="Calibri"/>
            </a:endParaRPr>
          </a:p>
          <a:p>
            <a:endParaRPr lang="en-US"/>
          </a:p>
          <a:p>
            <a:r>
              <a:rPr lang="en-US"/>
              <a:t>Involving students in the full care of the athletes – there are times that we do things prior to the students arriving so that we have full attention to supervise them or review things that they are going over in class.  Are there tasks that you could delegate or complete with the student that involves a patient and working with another health care provider?</a:t>
            </a:r>
            <a:endParaRPr lang="en-US">
              <a:cs typeface="Calibri"/>
            </a:endParaRPr>
          </a:p>
        </p:txBody>
      </p:sp>
      <p:sp>
        <p:nvSpPr>
          <p:cNvPr id="4" name="Slide Number Placeholder 3"/>
          <p:cNvSpPr>
            <a:spLocks noGrp="1"/>
          </p:cNvSpPr>
          <p:nvPr>
            <p:ph type="sldNum" sz="quarter" idx="5"/>
          </p:nvPr>
        </p:nvSpPr>
        <p:spPr/>
        <p:txBody>
          <a:bodyPr/>
          <a:lstStyle/>
          <a:p>
            <a:fld id="{1D308C21-EF75-A741-9089-8749260255B4}" type="slidenum">
              <a:rPr lang="en-US" smtClean="0"/>
              <a:t>23</a:t>
            </a:fld>
            <a:endParaRPr lang="en-US"/>
          </a:p>
        </p:txBody>
      </p:sp>
    </p:spTree>
    <p:extLst>
      <p:ext uri="{BB962C8B-B14F-4D97-AF65-F5344CB8AC3E}">
        <p14:creationId xmlns:p14="http://schemas.microsoft.com/office/powerpoint/2010/main" val="3629292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a:t>
            </a:r>
            <a:endParaRPr lang="en-US"/>
          </a:p>
          <a:p>
            <a:r>
              <a:rPr lang="en-US"/>
              <a:t>Didactic setting we can include </a:t>
            </a:r>
            <a:endParaRPr lang="en-US">
              <a:cs typeface="Calibri" panose="020F0502020204030204"/>
            </a:endParaRPr>
          </a:p>
          <a:p>
            <a:pPr marL="171450" indent="-171450">
              <a:buFont typeface="Arial" panose="020B0604020202020204" pitchFamily="34" charset="0"/>
              <a:buChar char="•"/>
            </a:pPr>
            <a:r>
              <a:rPr lang="en-US"/>
              <a:t>Standardized patient cases with various professions involved or transfers</a:t>
            </a:r>
            <a:endParaRPr lang="en-US">
              <a:cs typeface="Calibri" panose="020F0502020204030204"/>
            </a:endParaRPr>
          </a:p>
          <a:p>
            <a:pPr marL="171450" indent="-171450">
              <a:buFont typeface="Arial" panose="020B0604020202020204" pitchFamily="34" charset="0"/>
              <a:buChar char="•"/>
            </a:pPr>
            <a:r>
              <a:rPr lang="en-US"/>
              <a:t>Simulations </a:t>
            </a:r>
            <a:endParaRPr lang="en-US">
              <a:cs typeface="Calibri" panose="020F0502020204030204"/>
            </a:endParaRPr>
          </a:p>
          <a:p>
            <a:pPr marL="171450" indent="-171450">
              <a:buFont typeface="Arial" panose="020B0604020202020204" pitchFamily="34" charset="0"/>
              <a:buChar char="•"/>
            </a:pPr>
            <a:r>
              <a:rPr lang="en-US"/>
              <a:t>Grand Rounds</a:t>
            </a:r>
            <a:endParaRPr lang="en-US">
              <a:cs typeface="Calibri" panose="020F0502020204030204"/>
            </a:endParaRPr>
          </a:p>
          <a:p>
            <a:pPr marL="171450" indent="-171450">
              <a:buFont typeface="Arial" panose="020B0604020202020204" pitchFamily="34" charset="0"/>
              <a:buChar char="•"/>
            </a:pPr>
            <a:r>
              <a:rPr lang="en-US"/>
              <a:t>Case Studies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1D308C21-EF75-A741-9089-8749260255B4}" type="slidenum">
              <a:rPr lang="en-US" smtClean="0"/>
              <a:t>24</a:t>
            </a:fld>
            <a:endParaRPr lang="en-US"/>
          </a:p>
        </p:txBody>
      </p:sp>
    </p:spTree>
    <p:extLst>
      <p:ext uri="{BB962C8B-B14F-4D97-AF65-F5344CB8AC3E}">
        <p14:creationId xmlns:p14="http://schemas.microsoft.com/office/powerpoint/2010/main" val="678201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a:t>
            </a:r>
          </a:p>
          <a:p>
            <a:r>
              <a:rPr lang="en-US"/>
              <a:t>Opportunities are going to vary by setting.  Some settings will have access to any health professional that you can think of, others may be in a rural area with very limited access to other health care professionals.  Capitalize on what you have.  In the high school, working with the school nurse, counselor or team physician.  It’s ok if some conversations are via phone or email.  </a:t>
            </a:r>
          </a:p>
          <a:p>
            <a:endParaRPr lang="en-US"/>
          </a:p>
          <a:p>
            <a:r>
              <a:rPr lang="en-US" sz="2800"/>
              <a:t>What does your setting have?</a:t>
            </a:r>
            <a:endParaRPr lang="en-US" sz="2800">
              <a:cs typeface="Calibri"/>
            </a:endParaRPr>
          </a:p>
          <a:p>
            <a:r>
              <a:rPr lang="en-US" sz="2800"/>
              <a:t>Who are the health care professionals you work with?</a:t>
            </a:r>
            <a:endParaRPr lang="en-US" sz="2800">
              <a:cs typeface="Calibri"/>
            </a:endParaRPr>
          </a:p>
          <a:p>
            <a:r>
              <a:rPr lang="en-US" sz="2800"/>
              <a:t>Reach laterally, get in habit of reaching out</a:t>
            </a:r>
            <a:endParaRPr lang="en-US" sz="2800">
              <a:cs typeface="Calibri"/>
            </a:endParaRPr>
          </a:p>
          <a:p>
            <a:r>
              <a:rPr lang="en-US" sz="2800"/>
              <a:t>Examples</a:t>
            </a:r>
            <a:endParaRPr lang="en-US" sz="2800">
              <a:cs typeface="Calibri"/>
            </a:endParaRPr>
          </a:p>
          <a:p>
            <a:pPr lvl="1"/>
            <a:r>
              <a:rPr lang="en-US" sz="2400"/>
              <a:t>Secondary School – Physician, school nurse, school counselor</a:t>
            </a:r>
            <a:endParaRPr lang="en-US" sz="2400">
              <a:cs typeface="Calibri"/>
            </a:endParaRPr>
          </a:p>
          <a:p>
            <a:pPr lvl="1"/>
            <a:r>
              <a:rPr lang="en-US" sz="2400"/>
              <a:t>College/University – dependent on size and resources</a:t>
            </a:r>
            <a:endParaRPr lang="en-US" sz="2400">
              <a:cs typeface="Calibri"/>
            </a:endParaRPr>
          </a:p>
          <a:p>
            <a:pPr lvl="1"/>
            <a:r>
              <a:rPr lang="en-US" sz="2400"/>
              <a:t>Professional – resources / network available</a:t>
            </a:r>
            <a:endParaRPr lang="en-US" sz="2400">
              <a:cs typeface="Calibri"/>
            </a:endParaRPr>
          </a:p>
          <a:p>
            <a:pPr lvl="1"/>
            <a:r>
              <a:rPr lang="en-US" sz="2400"/>
              <a:t>Emerging settings – engineer, EMS</a:t>
            </a:r>
            <a:endParaRPr lang="en-US" sz="2400">
              <a:cs typeface="Calibri"/>
            </a:endParaRPr>
          </a:p>
          <a:p>
            <a:endParaRPr lang="en-US"/>
          </a:p>
        </p:txBody>
      </p:sp>
      <p:sp>
        <p:nvSpPr>
          <p:cNvPr id="4" name="Slide Number Placeholder 3"/>
          <p:cNvSpPr>
            <a:spLocks noGrp="1"/>
          </p:cNvSpPr>
          <p:nvPr>
            <p:ph type="sldNum" sz="quarter" idx="5"/>
          </p:nvPr>
        </p:nvSpPr>
        <p:spPr/>
        <p:txBody>
          <a:bodyPr/>
          <a:lstStyle/>
          <a:p>
            <a:fld id="{1D308C21-EF75-A741-9089-8749260255B4}" type="slidenum">
              <a:rPr lang="en-US" smtClean="0"/>
              <a:t>25</a:t>
            </a:fld>
            <a:endParaRPr lang="en-US"/>
          </a:p>
        </p:txBody>
      </p:sp>
    </p:spTree>
    <p:extLst>
      <p:ext uri="{BB962C8B-B14F-4D97-AF65-F5344CB8AC3E}">
        <p14:creationId xmlns:p14="http://schemas.microsoft.com/office/powerpoint/2010/main" val="3021438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Jaclyn </a:t>
            </a:r>
            <a:endParaRPr lang="en-US"/>
          </a:p>
          <a:p>
            <a:r>
              <a:rPr lang="en-US"/>
              <a:t>Facilitating IPE/IPCP in the clinical setting can be challenging.  Here are a few tips as you interact with students and help to facilitate IPE/IPCP experiences</a:t>
            </a:r>
            <a:endParaRPr lang="en-US">
              <a:cs typeface="Calibri"/>
            </a:endParaRPr>
          </a:p>
          <a:p>
            <a:endParaRPr lang="en-US"/>
          </a:p>
          <a:p>
            <a:r>
              <a:rPr lang="en-US"/>
              <a:t>Set the stage – be sure that students know it is a safe space – allow questions, get to know the learner</a:t>
            </a:r>
            <a:endParaRPr lang="en-US">
              <a:cs typeface="Calibri"/>
            </a:endParaRPr>
          </a:p>
          <a:p>
            <a:r>
              <a:rPr lang="en-US"/>
              <a:t>Role model- verbalize and communicate what you are doing, think before you speak/act</a:t>
            </a:r>
            <a:endParaRPr lang="en-US">
              <a:cs typeface="Calibri"/>
            </a:endParaRPr>
          </a:p>
          <a:p>
            <a:r>
              <a:rPr lang="en-US"/>
              <a:t>Awareness- be aware of hierarchy, culture and stereotypes that may be in your workplace or in others that you work with</a:t>
            </a:r>
            <a:endParaRPr lang="en-US">
              <a:cs typeface="Calibri"/>
            </a:endParaRPr>
          </a:p>
          <a:p>
            <a:r>
              <a:rPr lang="en-US"/>
              <a:t>Patient centered – team based care is still all about the patient, be sure the patient is still the focus point</a:t>
            </a:r>
            <a:endParaRPr lang="en-US">
              <a:cs typeface="Calibri"/>
            </a:endParaRPr>
          </a:p>
          <a:p>
            <a:r>
              <a:rPr lang="en-US"/>
              <a:t>Rotate Presenting Patient – if more than one student, rotate who presents the case to you</a:t>
            </a:r>
            <a:endParaRPr lang="en-US">
              <a:cs typeface="Calibri"/>
            </a:endParaRPr>
          </a:p>
          <a:p>
            <a:r>
              <a:rPr lang="en-US"/>
              <a:t>Reflection – be explicit about the IPC experience</a:t>
            </a:r>
            <a:endParaRPr lang="en-US">
              <a:cs typeface="Calibri"/>
            </a:endParaRPr>
          </a:p>
          <a:p>
            <a:r>
              <a:rPr lang="en-US"/>
              <a:t>Evaluation – with the student evaluate hoe the team did as well as the individual in the situation</a:t>
            </a:r>
            <a:endParaRPr lang="en-US">
              <a:cs typeface="Calibri"/>
            </a:endParaRPr>
          </a:p>
        </p:txBody>
      </p:sp>
      <p:sp>
        <p:nvSpPr>
          <p:cNvPr id="4" name="Slide Number Placeholder 3"/>
          <p:cNvSpPr>
            <a:spLocks noGrp="1"/>
          </p:cNvSpPr>
          <p:nvPr>
            <p:ph type="sldNum" sz="quarter" idx="5"/>
          </p:nvPr>
        </p:nvSpPr>
        <p:spPr/>
        <p:txBody>
          <a:bodyPr/>
          <a:lstStyle/>
          <a:p>
            <a:fld id="{1D308C21-EF75-A741-9089-8749260255B4}" type="slidenum">
              <a:rPr lang="en-US" smtClean="0"/>
              <a:t>26</a:t>
            </a:fld>
            <a:endParaRPr lang="en-US"/>
          </a:p>
        </p:txBody>
      </p:sp>
    </p:spTree>
    <p:extLst>
      <p:ext uri="{BB962C8B-B14F-4D97-AF65-F5344CB8AC3E}">
        <p14:creationId xmlns:p14="http://schemas.microsoft.com/office/powerpoint/2010/main" val="966121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Jaclyn </a:t>
            </a:r>
            <a:endParaRPr lang="en-US"/>
          </a:p>
          <a:p>
            <a:r>
              <a:rPr lang="en-US"/>
              <a:t>Here are some final take away points to remember.</a:t>
            </a:r>
            <a:endParaRPr lang="en-US">
              <a:ea typeface="Calibri" panose="020F0502020204030204"/>
              <a:cs typeface="Calibri" panose="020F0502020204030204"/>
            </a:endParaRPr>
          </a:p>
          <a:p>
            <a:endParaRPr lang="en-US"/>
          </a:p>
          <a:p>
            <a:r>
              <a:rPr lang="en-US"/>
              <a:t>1 Be sure to define IPE/IPCP the same</a:t>
            </a:r>
            <a:endParaRPr lang="en-US">
              <a:ea typeface="Calibri"/>
              <a:cs typeface="Calibri"/>
            </a:endParaRPr>
          </a:p>
          <a:p>
            <a:r>
              <a:rPr lang="en-US"/>
              <a:t>2. Use the progression of learning to help develop students as interprofessional team members</a:t>
            </a:r>
            <a:endParaRPr lang="en-US">
              <a:ea typeface="Calibri"/>
              <a:cs typeface="Calibri"/>
            </a:endParaRPr>
          </a:p>
          <a:p>
            <a:r>
              <a:rPr lang="en-US"/>
              <a:t>3. The new standards for athletic training programs emphasize the importance of IPE/IPCP</a:t>
            </a:r>
            <a:endParaRPr lang="en-US">
              <a:ea typeface="Calibri"/>
              <a:cs typeface="Calibri"/>
            </a:endParaRPr>
          </a:p>
          <a:p>
            <a:r>
              <a:rPr lang="en-US"/>
              <a:t>4. Preceptors are vital for student learning and allowing students to experience IPE/IPCP in the clinical setting</a:t>
            </a:r>
            <a:endParaRPr lang="en-US">
              <a:ea typeface="Calibri"/>
              <a:cs typeface="Calibri"/>
            </a:endParaRPr>
          </a:p>
        </p:txBody>
      </p:sp>
      <p:sp>
        <p:nvSpPr>
          <p:cNvPr id="4" name="Slide Number Placeholder 3"/>
          <p:cNvSpPr>
            <a:spLocks noGrp="1"/>
          </p:cNvSpPr>
          <p:nvPr>
            <p:ph type="sldNum" sz="quarter" idx="5"/>
          </p:nvPr>
        </p:nvSpPr>
        <p:spPr/>
        <p:txBody>
          <a:bodyPr/>
          <a:lstStyle/>
          <a:p>
            <a:fld id="{1D308C21-EF75-A741-9089-8749260255B4}" type="slidenum">
              <a:rPr lang="en-US" smtClean="0"/>
              <a:t>27</a:t>
            </a:fld>
            <a:endParaRPr lang="en-US"/>
          </a:p>
        </p:txBody>
      </p:sp>
    </p:spTree>
    <p:extLst>
      <p:ext uri="{BB962C8B-B14F-4D97-AF65-F5344CB8AC3E}">
        <p14:creationId xmlns:p14="http://schemas.microsoft.com/office/powerpoint/2010/main" val="194937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Jaclyn</a:t>
            </a:r>
          </a:p>
          <a:p>
            <a:pPr>
              <a:defRPr/>
            </a:pPr>
            <a:r>
              <a:rPr lang="en-US"/>
              <a:t>I like to think of Health care as an ocean, and each of us as educators, clinicians, and students are a single ripple or wave in the same body of water working together to </a:t>
            </a:r>
            <a:r>
              <a:rPr lang="en-US" err="1"/>
              <a:t>to</a:t>
            </a:r>
            <a:r>
              <a:rPr lang="en-US"/>
              <a:t> improve patient-centered care. clinical education is vital for students in their learning and socializing into the athletic training profession.  Preceptors have an important role to serve as mentor and role model during clinical experiences and therefore are vital to facilitating collaborative practice in the clinical setting</a:t>
            </a:r>
          </a:p>
          <a:p>
            <a:endParaRPr lang="en-US"/>
          </a:p>
        </p:txBody>
      </p:sp>
      <p:sp>
        <p:nvSpPr>
          <p:cNvPr id="4" name="Slide Number Placeholder 3"/>
          <p:cNvSpPr>
            <a:spLocks noGrp="1"/>
          </p:cNvSpPr>
          <p:nvPr>
            <p:ph type="sldNum" sz="quarter" idx="5"/>
          </p:nvPr>
        </p:nvSpPr>
        <p:spPr/>
        <p:txBody>
          <a:bodyPr/>
          <a:lstStyle/>
          <a:p>
            <a:fld id="{1D308C21-EF75-A741-9089-8749260255B4}" type="slidenum">
              <a:rPr lang="en-US" smtClean="0"/>
              <a:t>28</a:t>
            </a:fld>
            <a:endParaRPr lang="en-US"/>
          </a:p>
        </p:txBody>
      </p:sp>
    </p:spTree>
    <p:extLst>
      <p:ext uri="{BB962C8B-B14F-4D97-AF65-F5344CB8AC3E}">
        <p14:creationId xmlns:p14="http://schemas.microsoft.com/office/powerpoint/2010/main" val="3124510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time.</a:t>
            </a:r>
          </a:p>
          <a:p>
            <a:endParaRPr lang="en-US"/>
          </a:p>
          <a:p>
            <a:r>
              <a:rPr lang="en-US"/>
              <a:t>Helpful resources </a:t>
            </a:r>
          </a:p>
          <a:p>
            <a:r>
              <a:rPr lang="en-US"/>
              <a:t>List of references can be found in </a:t>
            </a:r>
            <a:r>
              <a:rPr lang="en-US" err="1"/>
              <a:t>dropbox</a:t>
            </a:r>
            <a:r>
              <a:rPr lang="en-US"/>
              <a:t> </a:t>
            </a:r>
          </a:p>
        </p:txBody>
      </p:sp>
      <p:sp>
        <p:nvSpPr>
          <p:cNvPr id="4" name="Slide Number Placeholder 3"/>
          <p:cNvSpPr>
            <a:spLocks noGrp="1"/>
          </p:cNvSpPr>
          <p:nvPr>
            <p:ph type="sldNum" sz="quarter" idx="5"/>
          </p:nvPr>
        </p:nvSpPr>
        <p:spPr/>
        <p:txBody>
          <a:bodyPr/>
          <a:lstStyle/>
          <a:p>
            <a:fld id="{1D308C21-EF75-A741-9089-8749260255B4}" type="slidenum">
              <a:rPr lang="en-US" smtClean="0"/>
              <a:t>31</a:t>
            </a:fld>
            <a:endParaRPr lang="en-US"/>
          </a:p>
        </p:txBody>
      </p:sp>
    </p:spTree>
    <p:extLst>
      <p:ext uri="{BB962C8B-B14F-4D97-AF65-F5344CB8AC3E}">
        <p14:creationId xmlns:p14="http://schemas.microsoft.com/office/powerpoint/2010/main" val="583368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Jaclyn</a:t>
            </a:r>
          </a:p>
        </p:txBody>
      </p:sp>
      <p:sp>
        <p:nvSpPr>
          <p:cNvPr id="4" name="Slide Number Placeholder 3"/>
          <p:cNvSpPr>
            <a:spLocks noGrp="1"/>
          </p:cNvSpPr>
          <p:nvPr>
            <p:ph type="sldNum" sz="quarter" idx="5"/>
          </p:nvPr>
        </p:nvSpPr>
        <p:spPr/>
        <p:txBody>
          <a:bodyPr/>
          <a:lstStyle/>
          <a:p>
            <a:fld id="{1D308C21-EF75-A741-9089-8749260255B4}" type="slidenum">
              <a:rPr lang="en-US" smtClean="0"/>
              <a:t>3</a:t>
            </a:fld>
            <a:endParaRPr lang="en-US"/>
          </a:p>
        </p:txBody>
      </p:sp>
    </p:spTree>
    <p:extLst>
      <p:ext uri="{BB962C8B-B14F-4D97-AF65-F5344CB8AC3E}">
        <p14:creationId xmlns:p14="http://schemas.microsoft.com/office/powerpoint/2010/main" val="419050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Jaclyn</a:t>
            </a:r>
            <a:endParaRPr lang="en-US"/>
          </a:p>
        </p:txBody>
      </p:sp>
      <p:sp>
        <p:nvSpPr>
          <p:cNvPr id="4" name="Slide Number Placeholder 3"/>
          <p:cNvSpPr>
            <a:spLocks noGrp="1"/>
          </p:cNvSpPr>
          <p:nvPr>
            <p:ph type="sldNum" sz="quarter" idx="5"/>
          </p:nvPr>
        </p:nvSpPr>
        <p:spPr/>
        <p:txBody>
          <a:bodyPr/>
          <a:lstStyle/>
          <a:p>
            <a:fld id="{1D308C21-EF75-A741-9089-8749260255B4}" type="slidenum">
              <a:rPr lang="en-US" smtClean="0"/>
              <a:t>4</a:t>
            </a:fld>
            <a:endParaRPr lang="en-US"/>
          </a:p>
        </p:txBody>
      </p:sp>
    </p:spTree>
    <p:extLst>
      <p:ext uri="{BB962C8B-B14F-4D97-AF65-F5344CB8AC3E}">
        <p14:creationId xmlns:p14="http://schemas.microsoft.com/office/powerpoint/2010/main" val="3478043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Jaclyn</a:t>
            </a:r>
            <a:endParaRPr lang="en-US"/>
          </a:p>
        </p:txBody>
      </p:sp>
      <p:sp>
        <p:nvSpPr>
          <p:cNvPr id="4" name="Slide Number Placeholder 3"/>
          <p:cNvSpPr>
            <a:spLocks noGrp="1"/>
          </p:cNvSpPr>
          <p:nvPr>
            <p:ph type="sldNum" sz="quarter" idx="5"/>
          </p:nvPr>
        </p:nvSpPr>
        <p:spPr/>
        <p:txBody>
          <a:bodyPr/>
          <a:lstStyle/>
          <a:p>
            <a:fld id="{1D308C21-EF75-A741-9089-8749260255B4}" type="slidenum">
              <a:rPr lang="en-US" smtClean="0"/>
              <a:t>5</a:t>
            </a:fld>
            <a:endParaRPr lang="en-US"/>
          </a:p>
        </p:txBody>
      </p:sp>
    </p:spTree>
    <p:extLst>
      <p:ext uri="{BB962C8B-B14F-4D97-AF65-F5344CB8AC3E}">
        <p14:creationId xmlns:p14="http://schemas.microsoft.com/office/powerpoint/2010/main" val="2442999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b976d86b59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a:ea typeface="Calibri"/>
                <a:cs typeface="Calibri"/>
              </a:rPr>
              <a:t>Jaclyn </a:t>
            </a:r>
            <a:endParaRPr/>
          </a:p>
        </p:txBody>
      </p:sp>
      <p:sp>
        <p:nvSpPr>
          <p:cNvPr id="152" name="Google Shape;152;g1b976d86b5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Jaclyn </a:t>
            </a:r>
          </a:p>
          <a:p>
            <a:r>
              <a:rPr lang="en-US"/>
              <a:t>IPE</a:t>
            </a:r>
            <a:r>
              <a:rPr lang="en-US" sz="1200" kern="1200">
                <a:solidFill>
                  <a:schemeClr val="tx1"/>
                </a:solidFill>
                <a:effectLst/>
                <a:latin typeface="+mn-lt"/>
                <a:ea typeface="+mn-ea"/>
                <a:cs typeface="+mn-cs"/>
              </a:rPr>
              <a:t> is the foundation to be able to collaborate in the clinical setting.</a:t>
            </a:r>
            <a:endParaRPr lang="en-US">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There is evidence that IPE has a positive effect on:</a:t>
            </a:r>
            <a:r>
              <a:rPr lang="en-US"/>
              <a:t> </a:t>
            </a:r>
          </a:p>
          <a:p>
            <a:endParaRPr lang="en-US">
              <a:cs typeface="Calibri" panose="020F0502020204030204"/>
            </a:endParaRPr>
          </a:p>
          <a:p>
            <a:r>
              <a:rPr lang="en-US" sz="1200" kern="1200">
                <a:solidFill>
                  <a:schemeClr val="tx1"/>
                </a:solidFill>
                <a:effectLst/>
                <a:latin typeface="+mn-lt"/>
                <a:ea typeface="+mn-ea"/>
                <a:cs typeface="+mn-cs"/>
              </a:rPr>
              <a:t>Understanding of the roles and responsibilities of other professional groups</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Learners’ attitudes towards one another’s professions</a:t>
            </a:r>
            <a:br>
              <a:rPr lang="en-US" sz="1200" kern="1200">
                <a:effectLst/>
                <a:cs typeface="+mn-lt"/>
              </a:rPr>
            </a:br>
            <a:r>
              <a:rPr lang="en-US" sz="1200" kern="1200">
                <a:solidFill>
                  <a:schemeClr val="tx1"/>
                </a:solidFill>
                <a:effectLst/>
                <a:latin typeface="+mn-lt"/>
                <a:ea typeface="+mn-ea"/>
                <a:cs typeface="+mn-cs"/>
              </a:rPr>
              <a:t>Knowledge of the nature of interprofessional collaboration</a:t>
            </a:r>
            <a:br>
              <a:rPr lang="en-US" sz="1200" kern="1200">
                <a:effectLst/>
                <a:cs typeface="+mn-lt"/>
              </a:rPr>
            </a:br>
            <a:r>
              <a:rPr lang="en-US" sz="1200" kern="1200">
                <a:solidFill>
                  <a:schemeClr val="tx1"/>
                </a:solidFill>
                <a:effectLst/>
                <a:latin typeface="+mn-lt"/>
                <a:ea typeface="+mn-ea"/>
                <a:cs typeface="+mn-cs"/>
              </a:rPr>
              <a:t>Actual collaborative behavior</a:t>
            </a:r>
            <a:r>
              <a:rPr lang="en-US"/>
              <a:t> </a:t>
            </a:r>
            <a:endParaRPr lang="en-US">
              <a:cs typeface="Calibri"/>
            </a:endParaRPr>
          </a:p>
          <a:p>
            <a:r>
              <a:rPr lang="en-US" sz="1200" kern="1200">
                <a:solidFill>
                  <a:schemeClr val="tx1"/>
                </a:solidFill>
                <a:effectLst/>
                <a:latin typeface="+mn-lt"/>
                <a:ea typeface="+mn-ea"/>
                <a:cs typeface="+mn-cs"/>
              </a:rPr>
              <a:t>Organizational practice (referral practices, documentation)</a:t>
            </a:r>
            <a:r>
              <a:rPr lang="en-US"/>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Delivery of care (patient satisfaction, length of stay)</a:t>
            </a:r>
            <a:r>
              <a:rPr lang="en-US"/>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Clinical outcomes (clinical error rates, infection rates)</a:t>
            </a:r>
            <a:r>
              <a:rPr lang="en-US"/>
              <a:t> </a:t>
            </a:r>
            <a:endParaRPr lang="en-US">
              <a:cs typeface="Calibri"/>
            </a:endParaRPr>
          </a:p>
          <a:p>
            <a:endParaRPr lang="en-US"/>
          </a:p>
          <a:p>
            <a:r>
              <a:rPr lang="en-US"/>
              <a:t>IPEC – formed to </a:t>
            </a:r>
            <a:r>
              <a:rPr lang="en-US" sz="1200" kern="1200">
                <a:solidFill>
                  <a:schemeClr val="tx1"/>
                </a:solidFill>
                <a:effectLst/>
                <a:latin typeface="+mn-lt"/>
                <a:ea typeface="+mn-ea"/>
                <a:cs typeface="+mn-cs"/>
              </a:rPr>
              <a:t>promotes, encourages, and supports academic institution’s efforts to prepare future health care professionals to work collaboratively</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1D308C21-EF75-A741-9089-8749260255B4}" type="slidenum">
              <a:rPr lang="en-US" smtClean="0"/>
              <a:t>7</a:t>
            </a:fld>
            <a:endParaRPr lang="en-US"/>
          </a:p>
        </p:txBody>
      </p:sp>
    </p:spTree>
    <p:extLst>
      <p:ext uri="{BB962C8B-B14F-4D97-AF65-F5344CB8AC3E}">
        <p14:creationId xmlns:p14="http://schemas.microsoft.com/office/powerpoint/2010/main" val="1478784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Jaclyn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Collaborative practice can improve:</a:t>
            </a:r>
            <a:r>
              <a:rPr lang="en-US"/>
              <a:t> </a:t>
            </a:r>
            <a:endParaRPr lang="en-US">
              <a:cs typeface="Calibri"/>
            </a:endParaRPr>
          </a:p>
          <a:p>
            <a:r>
              <a:rPr lang="en-US" sz="1200" kern="1200">
                <a:solidFill>
                  <a:schemeClr val="tx1"/>
                </a:solidFill>
                <a:effectLst/>
                <a:latin typeface="+mn-lt"/>
                <a:ea typeface="+mn-ea"/>
                <a:cs typeface="+mn-cs"/>
              </a:rPr>
              <a:t>  access to and coordination of health-services</a:t>
            </a:r>
            <a:r>
              <a:rPr lang="en-US"/>
              <a:t> </a:t>
            </a:r>
            <a:endParaRPr lang="en-US">
              <a:effectLst/>
              <a:cs typeface="Calibri"/>
            </a:endParaRPr>
          </a:p>
          <a:p>
            <a:r>
              <a:rPr lang="en-US" sz="1200" kern="1200">
                <a:solidFill>
                  <a:schemeClr val="tx1"/>
                </a:solidFill>
                <a:effectLst/>
                <a:latin typeface="+mn-lt"/>
                <a:ea typeface="+mn-ea"/>
                <a:cs typeface="+mn-cs"/>
              </a:rPr>
              <a:t>  appropriate use of specialist clinical resources</a:t>
            </a:r>
            <a:r>
              <a:rPr lang="en-US"/>
              <a:t> </a:t>
            </a:r>
            <a:endParaRPr lang="en-US">
              <a:effectLst/>
              <a:cs typeface="Calibri"/>
            </a:endParaRPr>
          </a:p>
          <a:p>
            <a:r>
              <a:rPr lang="en-US" sz="1200" kern="1200">
                <a:solidFill>
                  <a:schemeClr val="tx1"/>
                </a:solidFill>
                <a:effectLst/>
                <a:latin typeface="+mn-lt"/>
                <a:ea typeface="+mn-ea"/>
                <a:cs typeface="+mn-cs"/>
              </a:rPr>
              <a:t>  health outcomes for people with chronic diseases</a:t>
            </a:r>
            <a:r>
              <a:rPr lang="en-US"/>
              <a:t> </a:t>
            </a:r>
            <a:endParaRPr lang="en-US">
              <a:effectLst/>
              <a:cs typeface="Calibri"/>
            </a:endParaRPr>
          </a:p>
          <a:p>
            <a:r>
              <a:rPr lang="en-US" sz="1200" kern="1200">
                <a:solidFill>
                  <a:schemeClr val="tx1"/>
                </a:solidFill>
                <a:effectLst/>
                <a:latin typeface="+mn-lt"/>
                <a:ea typeface="+mn-ea"/>
                <a:cs typeface="+mn-cs"/>
              </a:rPr>
              <a:t>  patient care and safety</a:t>
            </a:r>
            <a:r>
              <a:rPr lang="en-US"/>
              <a:t> </a:t>
            </a:r>
            <a:endParaRPr lang="en-US">
              <a:effectLst/>
              <a:cs typeface="Calibri"/>
            </a:endParaRPr>
          </a:p>
          <a:p>
            <a:r>
              <a:rPr lang="en-US" sz="1200" kern="1200">
                <a:solidFill>
                  <a:schemeClr val="tx1"/>
                </a:solidFill>
                <a:effectLst/>
                <a:latin typeface="+mn-lt"/>
                <a:ea typeface="+mn-ea"/>
                <a:cs typeface="+mn-cs"/>
              </a:rPr>
              <a:t>Collaborative practice can decrease:</a:t>
            </a:r>
            <a:r>
              <a:rPr lang="en-US"/>
              <a:t> </a:t>
            </a:r>
            <a:endParaRPr lang="en-US">
              <a:effectLst/>
              <a:cs typeface="Calibri"/>
            </a:endParaRPr>
          </a:p>
          <a:p>
            <a:r>
              <a:rPr lang="en-US" sz="1200" kern="1200">
                <a:solidFill>
                  <a:schemeClr val="tx1"/>
                </a:solidFill>
                <a:effectLst/>
                <a:latin typeface="+mn-lt"/>
                <a:ea typeface="+mn-ea"/>
                <a:cs typeface="+mn-cs"/>
              </a:rPr>
              <a:t>  total patient complications</a:t>
            </a:r>
            <a:r>
              <a:rPr lang="en-US"/>
              <a:t> </a:t>
            </a:r>
            <a:endParaRPr lang="en-US">
              <a:effectLst/>
              <a:cs typeface="Calibri"/>
            </a:endParaRPr>
          </a:p>
          <a:p>
            <a:r>
              <a:rPr lang="en-US" sz="1200" kern="1200">
                <a:solidFill>
                  <a:schemeClr val="tx1"/>
                </a:solidFill>
                <a:effectLst/>
                <a:latin typeface="+mn-lt"/>
                <a:ea typeface="+mn-ea"/>
                <a:cs typeface="+mn-cs"/>
              </a:rPr>
              <a:t>  length of hospital stay</a:t>
            </a:r>
            <a:r>
              <a:rPr lang="en-US"/>
              <a:t> </a:t>
            </a:r>
            <a:endParaRPr lang="en-US">
              <a:effectLst/>
              <a:cs typeface="Calibri"/>
            </a:endParaRPr>
          </a:p>
          <a:p>
            <a:r>
              <a:rPr lang="en-US" sz="1200" kern="1200">
                <a:solidFill>
                  <a:schemeClr val="tx1"/>
                </a:solidFill>
                <a:effectLst/>
                <a:latin typeface="+mn-lt"/>
                <a:ea typeface="+mn-ea"/>
                <a:cs typeface="+mn-cs"/>
              </a:rPr>
              <a:t>  tension and conflict among caregivers</a:t>
            </a:r>
            <a:r>
              <a:rPr lang="en-US"/>
              <a:t> </a:t>
            </a:r>
            <a:endParaRPr lang="en-US">
              <a:effectLst/>
              <a:cs typeface="Calibri"/>
            </a:endParaRPr>
          </a:p>
          <a:p>
            <a:r>
              <a:rPr lang="en-US" sz="1200" kern="1200">
                <a:solidFill>
                  <a:schemeClr val="tx1"/>
                </a:solidFill>
                <a:effectLst/>
                <a:latin typeface="+mn-lt"/>
                <a:ea typeface="+mn-ea"/>
                <a:cs typeface="+mn-cs"/>
              </a:rPr>
              <a:t>  staff turnover</a:t>
            </a:r>
            <a:r>
              <a:rPr lang="en-US"/>
              <a:t> </a:t>
            </a:r>
            <a:endParaRPr lang="en-US">
              <a:effectLst/>
              <a:cs typeface="Calibri"/>
            </a:endParaRPr>
          </a:p>
          <a:p>
            <a:r>
              <a:rPr lang="en-US" sz="1200" kern="1200">
                <a:solidFill>
                  <a:schemeClr val="tx1"/>
                </a:solidFill>
                <a:effectLst/>
                <a:latin typeface="+mn-lt"/>
                <a:ea typeface="+mn-ea"/>
                <a:cs typeface="+mn-cs"/>
              </a:rPr>
              <a:t>  hospital admissions</a:t>
            </a:r>
            <a:r>
              <a:rPr lang="en-US"/>
              <a:t> </a:t>
            </a:r>
            <a:endParaRPr lang="en-US">
              <a:effectLst/>
              <a:cs typeface="Calibri"/>
            </a:endParaRPr>
          </a:p>
          <a:p>
            <a:r>
              <a:rPr lang="en-US" sz="1200" kern="1200">
                <a:solidFill>
                  <a:schemeClr val="tx1"/>
                </a:solidFill>
                <a:effectLst/>
                <a:latin typeface="+mn-lt"/>
                <a:ea typeface="+mn-ea"/>
                <a:cs typeface="+mn-cs"/>
              </a:rPr>
              <a:t>  clinical error rates</a:t>
            </a:r>
            <a:r>
              <a:rPr lang="en-US"/>
              <a:t> </a:t>
            </a:r>
            <a:endParaRPr lang="en-US">
              <a:effectLst/>
              <a:cs typeface="Calibri"/>
            </a:endParaRPr>
          </a:p>
          <a:p>
            <a:r>
              <a:rPr lang="en-US" sz="1200" kern="1200">
                <a:solidFill>
                  <a:schemeClr val="tx1"/>
                </a:solidFill>
                <a:effectLst/>
                <a:latin typeface="+mn-lt"/>
                <a:ea typeface="+mn-ea"/>
                <a:cs typeface="+mn-cs"/>
              </a:rPr>
              <a:t>  mortality rates</a:t>
            </a:r>
            <a:r>
              <a:rPr lang="en-US"/>
              <a:t> </a:t>
            </a:r>
            <a:endParaRPr lang="en-US">
              <a:effectLst/>
              <a:cs typeface="Calibri"/>
            </a:endParaRPr>
          </a:p>
          <a:p>
            <a:endParaRPr lang="en-US"/>
          </a:p>
        </p:txBody>
      </p:sp>
      <p:sp>
        <p:nvSpPr>
          <p:cNvPr id="4" name="Slide Number Placeholder 3"/>
          <p:cNvSpPr>
            <a:spLocks noGrp="1"/>
          </p:cNvSpPr>
          <p:nvPr>
            <p:ph type="sldNum" sz="quarter" idx="5"/>
          </p:nvPr>
        </p:nvSpPr>
        <p:spPr/>
        <p:txBody>
          <a:bodyPr/>
          <a:lstStyle/>
          <a:p>
            <a:fld id="{1D308C21-EF75-A741-9089-8749260255B4}" type="slidenum">
              <a:rPr lang="en-US" smtClean="0"/>
              <a:t>8</a:t>
            </a:fld>
            <a:endParaRPr lang="en-US"/>
          </a:p>
        </p:txBody>
      </p:sp>
    </p:spTree>
    <p:extLst>
      <p:ext uri="{BB962C8B-B14F-4D97-AF65-F5344CB8AC3E}">
        <p14:creationId xmlns:p14="http://schemas.microsoft.com/office/powerpoint/2010/main" val="4249271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Jaclyn</a:t>
            </a:r>
          </a:p>
          <a:p>
            <a:r>
              <a:rPr lang="en-US"/>
              <a:t>A lot of health care professionals will say they do partake in IPE/IPCP, but their idea or thoughts may not actually be IPE/IPCP.  Here are a few examples of what IPE/IPCP is not</a:t>
            </a:r>
          </a:p>
          <a:p>
            <a:endParaRPr lang="en-US"/>
          </a:p>
          <a:p>
            <a:r>
              <a:rPr lang="en-US" sz="1200"/>
              <a:t>Referrals</a:t>
            </a:r>
            <a:endParaRPr lang="en-US" sz="1200">
              <a:cs typeface="Calibri"/>
            </a:endParaRPr>
          </a:p>
          <a:p>
            <a:r>
              <a:rPr lang="en-US" sz="1200"/>
              <a:t>Working in the same area</a:t>
            </a:r>
            <a:endParaRPr lang="en-US" sz="1200">
              <a:cs typeface="Calibri"/>
            </a:endParaRPr>
          </a:p>
          <a:p>
            <a:r>
              <a:rPr lang="en-US" sz="1200"/>
              <a:t>Lectures from other health care professionals</a:t>
            </a:r>
            <a:endParaRPr lang="en-US" sz="1200">
              <a:cs typeface="Calibri"/>
            </a:endParaRPr>
          </a:p>
          <a:p>
            <a:r>
              <a:rPr lang="en-US" sz="1200"/>
              <a:t>Working in the same room/ learning in the same room</a:t>
            </a:r>
            <a:endParaRPr lang="en-US" sz="1200">
              <a:cs typeface="Calibri"/>
            </a:endParaRPr>
          </a:p>
          <a:p>
            <a:r>
              <a:rPr lang="en-US" sz="1200"/>
              <a:t>Understanding of other health professional’s roles</a:t>
            </a:r>
            <a:endParaRPr lang="en-US" sz="1200">
              <a:cs typeface="Calibri"/>
            </a:endParaRPr>
          </a:p>
          <a:p>
            <a:r>
              <a:rPr lang="en-US" sz="1200"/>
              <a:t>Having casual conversations with other health care professionals</a:t>
            </a: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1D308C21-EF75-A741-9089-8749260255B4}" type="slidenum">
              <a:rPr lang="en-US" smtClean="0"/>
              <a:t>9</a:t>
            </a:fld>
            <a:endParaRPr lang="en-US"/>
          </a:p>
        </p:txBody>
      </p:sp>
    </p:spTree>
    <p:extLst>
      <p:ext uri="{BB962C8B-B14F-4D97-AF65-F5344CB8AC3E}">
        <p14:creationId xmlns:p14="http://schemas.microsoft.com/office/powerpoint/2010/main" val="85964676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0833C50D-5856-4B4B-B7F4-F6AB4B9ECA96}"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65F5F4A4-B435-934A-9ED3-CF6307131FCD}" type="slidenum">
              <a:rPr lang="en-US" smtClean="0"/>
              <a:t>‹#›</a:t>
            </a:fld>
            <a:endParaRPr lang="en-US"/>
          </a:p>
        </p:txBody>
      </p:sp>
    </p:spTree>
    <p:extLst>
      <p:ext uri="{BB962C8B-B14F-4D97-AF65-F5344CB8AC3E}">
        <p14:creationId xmlns:p14="http://schemas.microsoft.com/office/powerpoint/2010/main" val="2926005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3C50D-5856-4B4B-B7F4-F6AB4B9ECA96}"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5F4A4-B435-934A-9ED3-CF6307131FCD}" type="slidenum">
              <a:rPr lang="en-US" smtClean="0"/>
              <a:t>‹#›</a:t>
            </a:fld>
            <a:endParaRPr lang="en-US"/>
          </a:p>
        </p:txBody>
      </p:sp>
    </p:spTree>
    <p:extLst>
      <p:ext uri="{BB962C8B-B14F-4D97-AF65-F5344CB8AC3E}">
        <p14:creationId xmlns:p14="http://schemas.microsoft.com/office/powerpoint/2010/main" val="1572204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3C50D-5856-4B4B-B7F4-F6AB4B9ECA96}"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5F4A4-B435-934A-9ED3-CF6307131FCD}" type="slidenum">
              <a:rPr lang="en-US" smtClean="0"/>
              <a:t>‹#›</a:t>
            </a:fld>
            <a:endParaRPr lang="en-US"/>
          </a:p>
        </p:txBody>
      </p:sp>
    </p:spTree>
    <p:extLst>
      <p:ext uri="{BB962C8B-B14F-4D97-AF65-F5344CB8AC3E}">
        <p14:creationId xmlns:p14="http://schemas.microsoft.com/office/powerpoint/2010/main" val="2923326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3C50D-5856-4B4B-B7F4-F6AB4B9ECA96}"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5F4A4-B435-934A-9ED3-CF6307131FCD}" type="slidenum">
              <a:rPr lang="en-US" smtClean="0"/>
              <a:t>‹#›</a:t>
            </a:fld>
            <a:endParaRPr lang="en-US"/>
          </a:p>
        </p:txBody>
      </p:sp>
    </p:spTree>
    <p:extLst>
      <p:ext uri="{BB962C8B-B14F-4D97-AF65-F5344CB8AC3E}">
        <p14:creationId xmlns:p14="http://schemas.microsoft.com/office/powerpoint/2010/main" val="3188742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mo"/>
              <a:buNone/>
              <a:defRPr sz="6000">
                <a:latin typeface="Arimo"/>
                <a:ea typeface="Arimo"/>
                <a:cs typeface="Arimo"/>
                <a:sym typeface="Arim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Arimo"/>
                <a:ea typeface="Arimo"/>
                <a:cs typeface="Arimo"/>
                <a:sym typeface="Arimo"/>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19"/>
          <p:cNvPicPr preferRelativeResize="0"/>
          <p:nvPr/>
        </p:nvPicPr>
        <p:blipFill rotWithShape="1">
          <a:blip r:embed="rId2">
            <a:alphaModFix/>
          </a:blip>
          <a:srcRect r="49003"/>
          <a:stretch/>
        </p:blipFill>
        <p:spPr>
          <a:xfrm>
            <a:off x="8610600" y="4996417"/>
            <a:ext cx="3083441" cy="162131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mo"/>
              <a:buNone/>
              <a:defRPr>
                <a:latin typeface="Arimo"/>
                <a:ea typeface="Arimo"/>
                <a:cs typeface="Arimo"/>
                <a:sym typeface="Arim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mo"/>
                <a:ea typeface="Arimo"/>
                <a:cs typeface="Arimo"/>
                <a:sym typeface="Arimo"/>
              </a:defRPr>
            </a:lvl1pPr>
            <a:lvl2pPr marL="914400" lvl="1" indent="-381000" algn="l">
              <a:lnSpc>
                <a:spcPct val="90000"/>
              </a:lnSpc>
              <a:spcBef>
                <a:spcPts val="500"/>
              </a:spcBef>
              <a:spcAft>
                <a:spcPts val="0"/>
              </a:spcAft>
              <a:buClr>
                <a:schemeClr val="dk1"/>
              </a:buClr>
              <a:buSzPts val="2400"/>
              <a:buChar char="•"/>
              <a:defRPr>
                <a:latin typeface="Arimo"/>
                <a:ea typeface="Arimo"/>
                <a:cs typeface="Arimo"/>
                <a:sym typeface="Arimo"/>
              </a:defRPr>
            </a:lvl2pPr>
            <a:lvl3pPr marL="1371600" lvl="2" indent="-355600" algn="l">
              <a:lnSpc>
                <a:spcPct val="90000"/>
              </a:lnSpc>
              <a:spcBef>
                <a:spcPts val="500"/>
              </a:spcBef>
              <a:spcAft>
                <a:spcPts val="0"/>
              </a:spcAft>
              <a:buClr>
                <a:schemeClr val="dk1"/>
              </a:buClr>
              <a:buSzPts val="2000"/>
              <a:buChar char="•"/>
              <a:defRPr>
                <a:latin typeface="Arimo"/>
                <a:ea typeface="Arimo"/>
                <a:cs typeface="Arimo"/>
                <a:sym typeface="Arimo"/>
              </a:defRPr>
            </a:lvl3pPr>
            <a:lvl4pPr marL="1828800" lvl="3" indent="-342900" algn="l">
              <a:lnSpc>
                <a:spcPct val="90000"/>
              </a:lnSpc>
              <a:spcBef>
                <a:spcPts val="500"/>
              </a:spcBef>
              <a:spcAft>
                <a:spcPts val="0"/>
              </a:spcAft>
              <a:buClr>
                <a:schemeClr val="dk1"/>
              </a:buClr>
              <a:buSzPts val="1800"/>
              <a:buChar char="•"/>
              <a:defRPr>
                <a:latin typeface="Arimo"/>
                <a:ea typeface="Arimo"/>
                <a:cs typeface="Arimo"/>
                <a:sym typeface="Arimo"/>
              </a:defRPr>
            </a:lvl4pPr>
            <a:lvl5pPr marL="2286000" lvl="4" indent="-342900" algn="l">
              <a:lnSpc>
                <a:spcPct val="90000"/>
              </a:lnSpc>
              <a:spcBef>
                <a:spcPts val="500"/>
              </a:spcBef>
              <a:spcAft>
                <a:spcPts val="0"/>
              </a:spcAft>
              <a:buClr>
                <a:schemeClr val="dk1"/>
              </a:buClr>
              <a:buSzPts val="1800"/>
              <a:buChar char="•"/>
              <a:defRPr>
                <a:latin typeface="Arimo"/>
                <a:ea typeface="Arimo"/>
                <a:cs typeface="Arimo"/>
                <a:sym typeface="Arim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8" name="Google Shape;28;p20"/>
          <p:cNvPicPr preferRelativeResize="0"/>
          <p:nvPr/>
        </p:nvPicPr>
        <p:blipFill rotWithShape="1">
          <a:blip r:embed="rId2">
            <a:alphaModFix/>
          </a:blip>
          <a:srcRect r="49003"/>
          <a:stretch/>
        </p:blipFill>
        <p:spPr>
          <a:xfrm>
            <a:off x="9731893" y="5623878"/>
            <a:ext cx="2276475" cy="1106170"/>
          </a:xfrm>
          <a:prstGeom prst="rect">
            <a:avLst/>
          </a:prstGeom>
          <a:noFill/>
          <a:ln>
            <a:noFill/>
          </a:ln>
        </p:spPr>
      </p:pic>
      <p:sp>
        <p:nvSpPr>
          <p:cNvPr id="29" name="Google Shape;29;p20"/>
          <p:cNvSpPr/>
          <p:nvPr/>
        </p:nvSpPr>
        <p:spPr>
          <a:xfrm>
            <a:off x="0" y="0"/>
            <a:ext cx="558265" cy="6858000"/>
          </a:xfrm>
          <a:prstGeom prst="rect">
            <a:avLst/>
          </a:prstGeom>
          <a:solidFill>
            <a:srgbClr val="3C79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rgbClr val="3C79A6"/>
        </a:solidFill>
        <a:effectLst/>
      </p:bgPr>
    </p:bg>
    <p:spTree>
      <p:nvGrpSpPr>
        <p:cNvPr id="1" name="Shape 30"/>
        <p:cNvGrpSpPr/>
        <p:nvPr/>
      </p:nvGrpSpPr>
      <p:grpSpPr>
        <a:xfrm>
          <a:off x="0" y="0"/>
          <a:ext cx="0" cy="0"/>
          <a:chOff x="0" y="0"/>
          <a:chExt cx="0" cy="0"/>
        </a:xfrm>
      </p:grpSpPr>
      <p:sp>
        <p:nvSpPr>
          <p:cNvPr id="31" name="Google Shape;3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mo"/>
              <a:buNone/>
              <a:defRPr>
                <a:solidFill>
                  <a:schemeClr val="lt1"/>
                </a:solidFill>
                <a:latin typeface="Arimo"/>
                <a:ea typeface="Arimo"/>
                <a:cs typeface="Arimo"/>
                <a:sym typeface="Arim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Arimo"/>
                <a:ea typeface="Arimo"/>
                <a:cs typeface="Arimo"/>
                <a:sym typeface="Arimo"/>
              </a:defRPr>
            </a:lvl1pPr>
            <a:lvl2pPr marL="914400" lvl="1" indent="-381000" algn="l">
              <a:lnSpc>
                <a:spcPct val="90000"/>
              </a:lnSpc>
              <a:spcBef>
                <a:spcPts val="500"/>
              </a:spcBef>
              <a:spcAft>
                <a:spcPts val="0"/>
              </a:spcAft>
              <a:buClr>
                <a:schemeClr val="lt1"/>
              </a:buClr>
              <a:buSzPts val="2400"/>
              <a:buChar char="•"/>
              <a:defRPr>
                <a:solidFill>
                  <a:schemeClr val="lt1"/>
                </a:solidFill>
                <a:latin typeface="Arimo"/>
                <a:ea typeface="Arimo"/>
                <a:cs typeface="Arimo"/>
                <a:sym typeface="Arimo"/>
              </a:defRPr>
            </a:lvl2pPr>
            <a:lvl3pPr marL="1371600" lvl="2" indent="-355600" algn="l">
              <a:lnSpc>
                <a:spcPct val="90000"/>
              </a:lnSpc>
              <a:spcBef>
                <a:spcPts val="500"/>
              </a:spcBef>
              <a:spcAft>
                <a:spcPts val="0"/>
              </a:spcAft>
              <a:buClr>
                <a:schemeClr val="lt1"/>
              </a:buClr>
              <a:buSzPts val="2000"/>
              <a:buChar char="•"/>
              <a:defRPr>
                <a:solidFill>
                  <a:schemeClr val="lt1"/>
                </a:solidFill>
                <a:latin typeface="Arimo"/>
                <a:ea typeface="Arimo"/>
                <a:cs typeface="Arimo"/>
                <a:sym typeface="Arimo"/>
              </a:defRPr>
            </a:lvl3pPr>
            <a:lvl4pPr marL="1828800" lvl="3" indent="-342900" algn="l">
              <a:lnSpc>
                <a:spcPct val="90000"/>
              </a:lnSpc>
              <a:spcBef>
                <a:spcPts val="500"/>
              </a:spcBef>
              <a:spcAft>
                <a:spcPts val="0"/>
              </a:spcAft>
              <a:buClr>
                <a:schemeClr val="lt1"/>
              </a:buClr>
              <a:buSzPts val="1800"/>
              <a:buChar char="•"/>
              <a:defRPr>
                <a:solidFill>
                  <a:schemeClr val="lt1"/>
                </a:solidFill>
                <a:latin typeface="Arimo"/>
                <a:ea typeface="Arimo"/>
                <a:cs typeface="Arimo"/>
                <a:sym typeface="Arimo"/>
              </a:defRPr>
            </a:lvl4pPr>
            <a:lvl5pPr marL="2286000" lvl="4" indent="-342900" algn="l">
              <a:lnSpc>
                <a:spcPct val="90000"/>
              </a:lnSpc>
              <a:spcBef>
                <a:spcPts val="500"/>
              </a:spcBef>
              <a:spcAft>
                <a:spcPts val="0"/>
              </a:spcAft>
              <a:buClr>
                <a:schemeClr val="lt1"/>
              </a:buClr>
              <a:buSzPts val="1800"/>
              <a:buChar char="•"/>
              <a:defRPr>
                <a:solidFill>
                  <a:schemeClr val="lt1"/>
                </a:solidFill>
                <a:latin typeface="Arimo"/>
                <a:ea typeface="Arimo"/>
                <a:cs typeface="Arimo"/>
                <a:sym typeface="Arim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21"/>
          <p:cNvSpPr/>
          <p:nvPr/>
        </p:nvSpPr>
        <p:spPr>
          <a:xfrm>
            <a:off x="0" y="6176963"/>
            <a:ext cx="12192000" cy="6947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 name="Google Shape;37;p21"/>
          <p:cNvPicPr preferRelativeResize="0"/>
          <p:nvPr/>
        </p:nvPicPr>
        <p:blipFill rotWithShape="1">
          <a:blip r:embed="rId2">
            <a:alphaModFix/>
          </a:blip>
          <a:srcRect r="49003"/>
          <a:stretch/>
        </p:blipFill>
        <p:spPr>
          <a:xfrm>
            <a:off x="10809591" y="6206122"/>
            <a:ext cx="1382409" cy="66557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dk1"/>
        </a:solidFill>
        <a:effectLst/>
      </p:bgPr>
    </p:bg>
    <p:spTree>
      <p:nvGrpSpPr>
        <p:cNvPr id="1" name="Shape 38"/>
        <p:cNvGrpSpPr/>
        <p:nvPr/>
      </p:nvGrpSpPr>
      <p:grpSpPr>
        <a:xfrm>
          <a:off x="0" y="0"/>
          <a:ext cx="0" cy="0"/>
          <a:chOff x="0" y="0"/>
          <a:chExt cx="0" cy="0"/>
        </a:xfrm>
      </p:grpSpPr>
      <p:sp>
        <p:nvSpPr>
          <p:cNvPr id="39" name="Google Shape;3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mo"/>
              <a:buNone/>
              <a:defRPr>
                <a:solidFill>
                  <a:schemeClr val="lt1"/>
                </a:solidFill>
                <a:latin typeface="Arimo"/>
                <a:ea typeface="Arimo"/>
                <a:cs typeface="Arimo"/>
                <a:sym typeface="Arim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Arimo"/>
                <a:ea typeface="Arimo"/>
                <a:cs typeface="Arimo"/>
                <a:sym typeface="Arimo"/>
              </a:defRPr>
            </a:lvl1pPr>
            <a:lvl2pPr marL="914400" lvl="1" indent="-381000" algn="l">
              <a:lnSpc>
                <a:spcPct val="90000"/>
              </a:lnSpc>
              <a:spcBef>
                <a:spcPts val="500"/>
              </a:spcBef>
              <a:spcAft>
                <a:spcPts val="0"/>
              </a:spcAft>
              <a:buClr>
                <a:schemeClr val="lt1"/>
              </a:buClr>
              <a:buSzPts val="2400"/>
              <a:buChar char="•"/>
              <a:defRPr>
                <a:solidFill>
                  <a:schemeClr val="lt1"/>
                </a:solidFill>
                <a:latin typeface="Arimo"/>
                <a:ea typeface="Arimo"/>
                <a:cs typeface="Arimo"/>
                <a:sym typeface="Arimo"/>
              </a:defRPr>
            </a:lvl2pPr>
            <a:lvl3pPr marL="1371600" lvl="2" indent="-355600" algn="l">
              <a:lnSpc>
                <a:spcPct val="90000"/>
              </a:lnSpc>
              <a:spcBef>
                <a:spcPts val="500"/>
              </a:spcBef>
              <a:spcAft>
                <a:spcPts val="0"/>
              </a:spcAft>
              <a:buClr>
                <a:schemeClr val="lt1"/>
              </a:buClr>
              <a:buSzPts val="2000"/>
              <a:buChar char="•"/>
              <a:defRPr>
                <a:solidFill>
                  <a:schemeClr val="lt1"/>
                </a:solidFill>
                <a:latin typeface="Arimo"/>
                <a:ea typeface="Arimo"/>
                <a:cs typeface="Arimo"/>
                <a:sym typeface="Arimo"/>
              </a:defRPr>
            </a:lvl3pPr>
            <a:lvl4pPr marL="1828800" lvl="3" indent="-342900" algn="l">
              <a:lnSpc>
                <a:spcPct val="90000"/>
              </a:lnSpc>
              <a:spcBef>
                <a:spcPts val="500"/>
              </a:spcBef>
              <a:spcAft>
                <a:spcPts val="0"/>
              </a:spcAft>
              <a:buClr>
                <a:schemeClr val="lt1"/>
              </a:buClr>
              <a:buSzPts val="1800"/>
              <a:buChar char="•"/>
              <a:defRPr>
                <a:solidFill>
                  <a:schemeClr val="lt1"/>
                </a:solidFill>
                <a:latin typeface="Arimo"/>
                <a:ea typeface="Arimo"/>
                <a:cs typeface="Arimo"/>
                <a:sym typeface="Arimo"/>
              </a:defRPr>
            </a:lvl4pPr>
            <a:lvl5pPr marL="2286000" lvl="4" indent="-342900" algn="l">
              <a:lnSpc>
                <a:spcPct val="90000"/>
              </a:lnSpc>
              <a:spcBef>
                <a:spcPts val="500"/>
              </a:spcBef>
              <a:spcAft>
                <a:spcPts val="0"/>
              </a:spcAft>
              <a:buClr>
                <a:schemeClr val="lt1"/>
              </a:buClr>
              <a:buSzPts val="1800"/>
              <a:buChar char="•"/>
              <a:defRPr>
                <a:solidFill>
                  <a:schemeClr val="lt1"/>
                </a:solidFill>
                <a:latin typeface="Arimo"/>
                <a:ea typeface="Arimo"/>
                <a:cs typeface="Arimo"/>
                <a:sym typeface="Arim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22"/>
          <p:cNvSpPr/>
          <p:nvPr/>
        </p:nvSpPr>
        <p:spPr>
          <a:xfrm>
            <a:off x="0" y="6176963"/>
            <a:ext cx="12192000" cy="6947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 name="Google Shape;45;p22"/>
          <p:cNvPicPr preferRelativeResize="0"/>
          <p:nvPr/>
        </p:nvPicPr>
        <p:blipFill rotWithShape="1">
          <a:blip r:embed="rId2">
            <a:alphaModFix/>
          </a:blip>
          <a:srcRect r="49003"/>
          <a:stretch/>
        </p:blipFill>
        <p:spPr>
          <a:xfrm>
            <a:off x="10809591" y="6206122"/>
            <a:ext cx="1382409" cy="66557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6"/>
        <p:cNvGrpSpPr/>
        <p:nvPr/>
      </p:nvGrpSpPr>
      <p:grpSpPr>
        <a:xfrm>
          <a:off x="0" y="0"/>
          <a:ext cx="0" cy="0"/>
          <a:chOff x="0" y="0"/>
          <a:chExt cx="0" cy="0"/>
        </a:xfrm>
      </p:grpSpPr>
      <p:sp>
        <p:nvSpPr>
          <p:cNvPr id="47" name="Google Shape;47;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mo"/>
              <a:buNone/>
              <a:defRPr sz="6000">
                <a:latin typeface="Arimo"/>
                <a:ea typeface="Arimo"/>
                <a:cs typeface="Arimo"/>
                <a:sym typeface="Arim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Arimo"/>
                <a:ea typeface="Arimo"/>
                <a:cs typeface="Arimo"/>
                <a:sym typeface="Arimo"/>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2" name="Google Shape;52;p23"/>
          <p:cNvPicPr preferRelativeResize="0"/>
          <p:nvPr/>
        </p:nvPicPr>
        <p:blipFill rotWithShape="1">
          <a:blip r:embed="rId2">
            <a:alphaModFix/>
          </a:blip>
          <a:srcRect r="49003"/>
          <a:stretch/>
        </p:blipFill>
        <p:spPr>
          <a:xfrm>
            <a:off x="4554280" y="4735033"/>
            <a:ext cx="3083441" cy="162131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mo"/>
              <a:buNone/>
              <a:defRPr>
                <a:latin typeface="Arimo"/>
                <a:ea typeface="Arimo"/>
                <a:cs typeface="Arimo"/>
                <a:sym typeface="Arim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mo"/>
                <a:ea typeface="Arimo"/>
                <a:cs typeface="Arimo"/>
                <a:sym typeface="Arimo"/>
              </a:defRPr>
            </a:lvl1pPr>
            <a:lvl2pPr marL="914400" lvl="1" indent="-381000" algn="l">
              <a:lnSpc>
                <a:spcPct val="90000"/>
              </a:lnSpc>
              <a:spcBef>
                <a:spcPts val="500"/>
              </a:spcBef>
              <a:spcAft>
                <a:spcPts val="0"/>
              </a:spcAft>
              <a:buClr>
                <a:schemeClr val="dk1"/>
              </a:buClr>
              <a:buSzPts val="2400"/>
              <a:buChar char="•"/>
              <a:defRPr>
                <a:latin typeface="Arimo"/>
                <a:ea typeface="Arimo"/>
                <a:cs typeface="Arimo"/>
                <a:sym typeface="Arimo"/>
              </a:defRPr>
            </a:lvl2pPr>
            <a:lvl3pPr marL="1371600" lvl="2" indent="-355600" algn="l">
              <a:lnSpc>
                <a:spcPct val="90000"/>
              </a:lnSpc>
              <a:spcBef>
                <a:spcPts val="500"/>
              </a:spcBef>
              <a:spcAft>
                <a:spcPts val="0"/>
              </a:spcAft>
              <a:buClr>
                <a:schemeClr val="dk1"/>
              </a:buClr>
              <a:buSzPts val="2000"/>
              <a:buChar char="•"/>
              <a:defRPr>
                <a:latin typeface="Arimo"/>
                <a:ea typeface="Arimo"/>
                <a:cs typeface="Arimo"/>
                <a:sym typeface="Arimo"/>
              </a:defRPr>
            </a:lvl3pPr>
            <a:lvl4pPr marL="1828800" lvl="3" indent="-342900" algn="l">
              <a:lnSpc>
                <a:spcPct val="90000"/>
              </a:lnSpc>
              <a:spcBef>
                <a:spcPts val="500"/>
              </a:spcBef>
              <a:spcAft>
                <a:spcPts val="0"/>
              </a:spcAft>
              <a:buClr>
                <a:schemeClr val="dk1"/>
              </a:buClr>
              <a:buSzPts val="1800"/>
              <a:buChar char="•"/>
              <a:defRPr>
                <a:latin typeface="Arimo"/>
                <a:ea typeface="Arimo"/>
                <a:cs typeface="Arimo"/>
                <a:sym typeface="Arimo"/>
              </a:defRPr>
            </a:lvl4pPr>
            <a:lvl5pPr marL="2286000" lvl="4" indent="-342900" algn="l">
              <a:lnSpc>
                <a:spcPct val="90000"/>
              </a:lnSpc>
              <a:spcBef>
                <a:spcPts val="500"/>
              </a:spcBef>
              <a:spcAft>
                <a:spcPts val="0"/>
              </a:spcAft>
              <a:buClr>
                <a:schemeClr val="dk1"/>
              </a:buClr>
              <a:buSzPts val="1800"/>
              <a:buChar char="•"/>
              <a:defRPr>
                <a:latin typeface="Arimo"/>
                <a:ea typeface="Arimo"/>
                <a:cs typeface="Arimo"/>
                <a:sym typeface="Arim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9" name="Google Shape;59;p24"/>
          <p:cNvPicPr preferRelativeResize="0"/>
          <p:nvPr/>
        </p:nvPicPr>
        <p:blipFill rotWithShape="1">
          <a:blip r:embed="rId2">
            <a:alphaModFix/>
          </a:blip>
          <a:srcRect r="49003"/>
          <a:stretch/>
        </p:blipFill>
        <p:spPr>
          <a:xfrm>
            <a:off x="9731893" y="5623878"/>
            <a:ext cx="2276475" cy="1106170"/>
          </a:xfrm>
          <a:prstGeom prst="rect">
            <a:avLst/>
          </a:prstGeom>
          <a:noFill/>
          <a:ln>
            <a:noFill/>
          </a:ln>
        </p:spPr>
      </p:pic>
      <p:sp>
        <p:nvSpPr>
          <p:cNvPr id="60" name="Google Shape;60;p24"/>
          <p:cNvSpPr/>
          <p:nvPr/>
        </p:nvSpPr>
        <p:spPr>
          <a:xfrm>
            <a:off x="0" y="0"/>
            <a:ext cx="558265"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4" name="Google Shape;6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3C50D-5856-4B4B-B7F4-F6AB4B9ECA96}"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5F4A4-B435-934A-9ED3-CF6307131FCD}" type="slidenum">
              <a:rPr lang="en-US" smtClean="0"/>
              <a:t>‹#›</a:t>
            </a:fld>
            <a:endParaRPr lang="en-US"/>
          </a:p>
        </p:txBody>
      </p:sp>
    </p:spTree>
    <p:extLst>
      <p:ext uri="{BB962C8B-B14F-4D97-AF65-F5344CB8AC3E}">
        <p14:creationId xmlns:p14="http://schemas.microsoft.com/office/powerpoint/2010/main" val="314168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7"/>
        <p:cNvGrpSpPr/>
        <p:nvPr/>
      </p:nvGrpSpPr>
      <p:grpSpPr>
        <a:xfrm>
          <a:off x="0" y="0"/>
          <a:ext cx="0" cy="0"/>
          <a:chOff x="0" y="0"/>
          <a:chExt cx="0" cy="0"/>
        </a:xfrm>
      </p:grpSpPr>
      <p:sp>
        <p:nvSpPr>
          <p:cNvPr id="68" name="Google Shape;6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Google Shape;8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9" name="Google Shape;8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2"/>
        <p:cNvGrpSpPr/>
        <p:nvPr/>
      </p:nvGrpSpPr>
      <p:grpSpPr>
        <a:xfrm>
          <a:off x="0" y="0"/>
          <a:ext cx="0" cy="0"/>
          <a:chOff x="0" y="0"/>
          <a:chExt cx="0" cy="0"/>
        </a:xfrm>
      </p:grpSpPr>
      <p:sp>
        <p:nvSpPr>
          <p:cNvPr id="93" name="Google Shape;93;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5" name="Google Shape;95;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9"/>
        <p:cNvGrpSpPr/>
        <p:nvPr/>
      </p:nvGrpSpPr>
      <p:grpSpPr>
        <a:xfrm>
          <a:off x="0" y="0"/>
          <a:ext cx="0" cy="0"/>
          <a:chOff x="0" y="0"/>
          <a:chExt cx="0" cy="0"/>
        </a:xfrm>
      </p:grpSpPr>
      <p:sp>
        <p:nvSpPr>
          <p:cNvPr id="100" name="Google Shape;100;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1"/>
          <p:cNvSpPr>
            <a:spLocks noGrp="1"/>
          </p:cNvSpPr>
          <p:nvPr>
            <p:ph type="pic" idx="2"/>
          </p:nvPr>
        </p:nvSpPr>
        <p:spPr>
          <a:xfrm>
            <a:off x="5183188" y="987425"/>
            <a:ext cx="6172200" cy="4873625"/>
          </a:xfrm>
          <a:prstGeom prst="rect">
            <a:avLst/>
          </a:prstGeom>
          <a:noFill/>
          <a:ln>
            <a:noFill/>
          </a:ln>
        </p:spPr>
      </p:sp>
      <p:sp>
        <p:nvSpPr>
          <p:cNvPr id="102" name="Google Shape;102;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
        <p:cNvGrpSpPr/>
        <p:nvPr/>
      </p:nvGrpSpPr>
      <p:grpSpPr>
        <a:xfrm>
          <a:off x="0" y="0"/>
          <a:ext cx="0" cy="0"/>
          <a:chOff x="0" y="0"/>
          <a:chExt cx="0" cy="0"/>
        </a:xfrm>
      </p:grpSpPr>
      <p:sp>
        <p:nvSpPr>
          <p:cNvPr id="107" name="Google Shape;10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2"/>
        <p:cNvGrpSpPr/>
        <p:nvPr/>
      </p:nvGrpSpPr>
      <p:grpSpPr>
        <a:xfrm>
          <a:off x="0" y="0"/>
          <a:ext cx="0" cy="0"/>
          <a:chOff x="0" y="0"/>
          <a:chExt cx="0" cy="0"/>
        </a:xfrm>
      </p:grpSpPr>
      <p:sp>
        <p:nvSpPr>
          <p:cNvPr id="113" name="Google Shape;113;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BACF8-DBD8-E731-8936-98EE63C51B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C9D572-3DBD-E559-ABFC-415166C69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EE3007-9E58-207F-1C60-EF9BF0B6AEC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462F469-0C6E-17FD-4C44-E22104086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6FF2E-4A0B-2F6E-504B-37CA488D591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53222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5C0AC-F1E1-1C94-129B-80D44C6FD7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D4FB14-E4AD-2824-B34D-A8ED4B552E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0E3D4-557B-5709-C026-2A43665E881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063665-1D4F-F1E7-514E-6D14E3ED4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E4F0F-E08A-52DD-641E-FB1EB5596BE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47387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0833C50D-5856-4B4B-B7F4-F6AB4B9ECA96}" type="datetimeFigureOut">
              <a:rPr lang="en-US" smtClean="0"/>
              <a:t>3/8/2023</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5F5F4A4-B435-934A-9ED3-CF6307131FCD}" type="slidenum">
              <a:rPr lang="en-US" smtClean="0"/>
              <a:t>‹#›</a:t>
            </a:fld>
            <a:endParaRPr lang="en-US"/>
          </a:p>
        </p:txBody>
      </p:sp>
    </p:spTree>
    <p:extLst>
      <p:ext uri="{BB962C8B-B14F-4D97-AF65-F5344CB8AC3E}">
        <p14:creationId xmlns:p14="http://schemas.microsoft.com/office/powerpoint/2010/main" val="259381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9CEB-B055-5B73-B2A9-8AA4D5AFED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CE38D6-C5D6-F45A-01F3-4E135576A8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8353C-6760-C1BE-FE9A-2D76F8B8D1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5646123-F76B-6BD5-2327-F8D162C74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E11F3-2F69-E858-26A9-6455526DA13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98652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C469B-55E0-56B3-57D0-D9ED085824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C22AC6-C36B-7861-AFDA-F56673C514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D6EF54-4A5F-4156-6B1E-D69B0BCFD0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E58248-810A-BD8B-7E0E-68DD013B2EB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755982F-83F2-E1F9-0643-0D717ADCA9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ADD199-CC68-7BC7-43EF-88930A76093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7122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DC09B-D5FA-9220-5E37-458042B1E0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9058A9-7F3A-C8D3-18E4-B439A0966C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D2C382-84D9-2229-F77A-0D394A1E08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EB762F-AEC4-BB81-DC90-663F09DEA6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931DC2-0D7D-DA46-5695-4B78D9B25C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35CFD1-01BD-356A-6BCB-4CA2700322D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D6111FE-7410-E984-EC8F-4DA21B71A5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E54BD7-0AC3-F0D6-94EA-555437B0587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97921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B6621-361A-2121-AF15-2C1D075C67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5C65AE-69C1-745C-D608-56C283A1101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56AE910-A520-D512-8DF4-032100B3EA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8FEB73-C543-8663-626A-A6833E48506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17029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44EA84-AA20-0D4D-AF62-EA3DE1D70BE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D7A36F8-8D0C-28B3-4568-C278D997EA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3D55EB-B87A-9A38-A05A-79C7819DEF0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99393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FFCC-A5A4-F4C4-5DCD-A667E47B0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4AF842-A864-7948-1BBA-49A77486C1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D9217-CFBE-5876-88D8-6FFF3350A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627E2C-0BE9-A77E-90FB-D2E5DD8DB88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09BCCD2-2B83-9425-E6F1-CEB9E8938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48AB50-B681-8F86-B678-2A353934B3F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45450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A19A-FAE1-9863-E6D8-CC523535B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8BED9B-CE1A-D9D4-F13C-B90943DF34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8B0390-249B-0EBD-4372-1616D65BF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39D85A-C0F3-3C2E-DA3B-3116BB297B3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D9275C9-8192-A2F1-D66B-EDD38F314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3336C-6207-63FA-7DB5-A2BBC46B65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67762741"/>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1F50-BDB8-5F64-424A-5204C65DD4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32DCBF-2DD4-7E52-12AB-D4636AB786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04DC13-4F31-A8E2-773B-6D16DBC5DDB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DDEFF09-B7E6-16C9-4CFC-B3D205062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EB82BB-652C-B064-9B6C-D3EEA631AD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125169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17264A-6C54-5317-D558-CF34DECFE5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CBF7A3-422B-EFF8-EA01-1C6E389008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B5B04-C757-3C3E-75C7-4F7782161FE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F3F1612-5AF0-3CBC-997E-C4F62926E5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D3A4EF-1682-9A2E-42F7-5A89AC68EDA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86810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3C50D-5856-4B4B-B7F4-F6AB4B9ECA96}"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5F4A4-B435-934A-9ED3-CF6307131FCD}" type="slidenum">
              <a:rPr lang="en-US" smtClean="0"/>
              <a:t>‹#›</a:t>
            </a:fld>
            <a:endParaRPr lang="en-US"/>
          </a:p>
        </p:txBody>
      </p:sp>
    </p:spTree>
    <p:extLst>
      <p:ext uri="{BB962C8B-B14F-4D97-AF65-F5344CB8AC3E}">
        <p14:creationId xmlns:p14="http://schemas.microsoft.com/office/powerpoint/2010/main" val="119286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3C50D-5856-4B4B-B7F4-F6AB4B9ECA96}" type="datetimeFigureOut">
              <a:rPr lang="en-US" smtClean="0"/>
              <a:t>3/8/2023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F5F4A4-B435-934A-9ED3-CF6307131FCD}"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9946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3C50D-5856-4B4B-B7F4-F6AB4B9ECA96}" type="datetimeFigureOut">
              <a:rPr lang="en-US" smtClean="0"/>
              <a:t>3/8/2023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F5F4A4-B435-934A-9ED3-CF6307131FCD}"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9166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3C50D-5856-4B4B-B7F4-F6AB4B9ECA96}" type="datetimeFigureOut">
              <a:rPr lang="en-US" smtClean="0"/>
              <a:t>3/8/2023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F5F4A4-B435-934A-9ED3-CF6307131FCD}" type="slidenum">
              <a:rPr lang="en-US" smtClean="0"/>
              <a:t>‹#›</a:t>
            </a:fld>
            <a:endParaRPr lang="en-US"/>
          </a:p>
        </p:txBody>
      </p:sp>
    </p:spTree>
    <p:extLst>
      <p:ext uri="{BB962C8B-B14F-4D97-AF65-F5344CB8AC3E}">
        <p14:creationId xmlns:p14="http://schemas.microsoft.com/office/powerpoint/2010/main" val="664507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3C50D-5856-4B4B-B7F4-F6AB4B9ECA96}"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5F5F4A4-B435-934A-9ED3-CF6307131FCD}" type="slidenum">
              <a:rPr lang="en-US" smtClean="0"/>
              <a:t>‹#›</a:t>
            </a:fld>
            <a:endParaRPr lang="en-US"/>
          </a:p>
        </p:txBody>
      </p:sp>
    </p:spTree>
    <p:extLst>
      <p:ext uri="{BB962C8B-B14F-4D97-AF65-F5344CB8AC3E}">
        <p14:creationId xmlns:p14="http://schemas.microsoft.com/office/powerpoint/2010/main" val="3430178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3C50D-5856-4B4B-B7F4-F6AB4B9ECA96}" type="datetimeFigureOut">
              <a:rPr lang="en-US" smtClean="0"/>
              <a:t>3/8/2023</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5F5F4A4-B435-934A-9ED3-CF6307131FCD}" type="slidenum">
              <a:rPr lang="en-US" smtClean="0"/>
              <a:t>‹#›</a:t>
            </a:fld>
            <a:endParaRPr lang="en-US"/>
          </a:p>
        </p:txBody>
      </p:sp>
    </p:spTree>
    <p:extLst>
      <p:ext uri="{BB962C8B-B14F-4D97-AF65-F5344CB8AC3E}">
        <p14:creationId xmlns:p14="http://schemas.microsoft.com/office/powerpoint/2010/main" val="1127817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0833C50D-5856-4B4B-B7F4-F6AB4B9ECA96}" type="datetimeFigureOut">
              <a:rPr lang="en-US" smtClean="0"/>
              <a:t>3/8/2023</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65F5F4A4-B435-934A-9ED3-CF6307131FCD}" type="slidenum">
              <a:rPr lang="en-US" smtClean="0"/>
              <a:t>‹#›</a:t>
            </a:fld>
            <a:endParaRPr lang="en-US"/>
          </a:p>
        </p:txBody>
      </p:sp>
    </p:spTree>
    <p:extLst>
      <p:ext uri="{BB962C8B-B14F-4D97-AF65-F5344CB8AC3E}">
        <p14:creationId xmlns:p14="http://schemas.microsoft.com/office/powerpoint/2010/main" val="61790690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914400" rtl="0" eaLnBrk="1" latinLnBrk="0" hangingPunct="1">
        <a:lnSpc>
          <a:spcPct val="90000"/>
        </a:lnSpc>
        <a:spcBef>
          <a:spcPct val="0"/>
        </a:spcBef>
        <a:buNone/>
        <a:defRPr sz="4800" b="1" kern="1200" cap="none"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44B751-B0D6-AB38-A0E1-CC903D3F4C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6843B4-25BB-BE61-B7F0-FAC2260506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6BE36-08CE-6F1D-1DD8-5842F96A87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2847676-41F4-7AFF-5F2D-7C5F8B5A87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3B6A67-9988-97EB-3074-752C2751F9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638481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8.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9.tiff"/><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32.tiff"/><Relationship Id="rId4" Type="http://schemas.openxmlformats.org/officeDocument/2006/relationships/diagramLayout" Target="../diagrams/layout3.xml"/><Relationship Id="rId9" Type="http://schemas.openxmlformats.org/officeDocument/2006/relationships/image" Target="../media/image31.tiff"/></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png"/><Relationship Id="rId7" Type="http://schemas.openxmlformats.org/officeDocument/2006/relationships/diagramQuickStyle" Target="../diagrams/quickStyle5.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07/relationships/hdphoto" Target="../media/hdphoto2.wdp"/><Relationship Id="rId9" Type="http://schemas.microsoft.com/office/2007/relationships/diagramDrawing" Target="../diagrams/drawing5.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www.ipecollaborative.org/" TargetMode="Externa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40.jpeg"/><Relationship Id="rId5" Type="http://schemas.microsoft.com/office/2007/relationships/hdphoto" Target="../media/hdphoto2.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www.ihi.org/resources/Pages/Publications/quintuple-aim-for-health-care-improvement.aspx" TargetMode="External"/><Relationship Id="rId2" Type="http://schemas.openxmlformats.org/officeDocument/2006/relationships/hyperlink" Target="https://www.ahrq.gov/teamstepps/index.html" TargetMode="Externa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png"/><Relationship Id="rId7" Type="http://schemas.openxmlformats.org/officeDocument/2006/relationships/image" Target="../media/image46.em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5.tiff"/><Relationship Id="rId5" Type="http://schemas.openxmlformats.org/officeDocument/2006/relationships/image" Target="../media/image2.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image" Target="../media/image4.png"/><Relationship Id="rId7" Type="http://schemas.openxmlformats.org/officeDocument/2006/relationships/image" Target="../media/image2.png"/><Relationship Id="rId12"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9.tiff"/><Relationship Id="rId11" Type="http://schemas.openxmlformats.org/officeDocument/2006/relationships/diagramColors" Target="../diagrams/colors6.xml"/><Relationship Id="rId5" Type="http://schemas.openxmlformats.org/officeDocument/2006/relationships/image" Target="../media/image48.tiff"/><Relationship Id="rId10" Type="http://schemas.openxmlformats.org/officeDocument/2006/relationships/diagramQuickStyle" Target="../diagrams/quickStyle6.xml"/><Relationship Id="rId4" Type="http://schemas.microsoft.com/office/2007/relationships/hdphoto" Target="../media/hdphoto2.wdp"/><Relationship Id="rId9"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4.png"/><Relationship Id="rId7" Type="http://schemas.openxmlformats.org/officeDocument/2006/relationships/diagramLayout" Target="../diagrams/layout7.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Data" Target="../diagrams/data7.xml"/><Relationship Id="rId5" Type="http://schemas.openxmlformats.org/officeDocument/2006/relationships/image" Target="../media/image2.png"/><Relationship Id="rId10" Type="http://schemas.microsoft.com/office/2007/relationships/diagramDrawing" Target="../diagrams/drawing7.xml"/><Relationship Id="rId4" Type="http://schemas.microsoft.com/office/2007/relationships/hdphoto" Target="../media/hdphoto2.wdp"/><Relationship Id="rId9" Type="http://schemas.openxmlformats.org/officeDocument/2006/relationships/diagramColors" Target="../diagrams/colors7.xml"/></Relationships>
</file>

<file path=ppt/slides/_rels/slide2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png"/><Relationship Id="rId7"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63.jpeg"/><Relationship Id="rId4" Type="http://schemas.microsoft.com/office/2007/relationships/hdphoto" Target="../media/hdphoto2.wdp"/><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4.png"/><Relationship Id="rId7" Type="http://schemas.openxmlformats.org/officeDocument/2006/relationships/image" Target="../media/image64.tiff"/><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67.tiff"/><Relationship Id="rId4" Type="http://schemas.microsoft.com/office/2007/relationships/hdphoto" Target="../media/hdphoto2.wdp"/><Relationship Id="rId9" Type="http://schemas.openxmlformats.org/officeDocument/2006/relationships/image" Target="../media/image66.tiff"/></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4.png"/><Relationship Id="rId7" Type="http://schemas.openxmlformats.org/officeDocument/2006/relationships/diagramQuickStyle" Target="../diagrams/quickStyle8.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Layout" Target="../diagrams/layout8.xml"/><Relationship Id="rId5" Type="http://schemas.openxmlformats.org/officeDocument/2006/relationships/diagramData" Target="../diagrams/data8.xml"/><Relationship Id="rId4" Type="http://schemas.microsoft.com/office/2007/relationships/hdphoto" Target="../media/hdphoto2.wdp"/><Relationship Id="rId9" Type="http://schemas.microsoft.com/office/2007/relationships/diagramDrawing" Target="../diagrams/drawing8.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4.png"/><Relationship Id="rId7" Type="http://schemas.openxmlformats.org/officeDocument/2006/relationships/diagramQuickStyle" Target="../diagrams/quickStyle9.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Layout" Target="../diagrams/layout9.xml"/><Relationship Id="rId5" Type="http://schemas.openxmlformats.org/officeDocument/2006/relationships/diagramData" Target="../diagrams/data9.xml"/><Relationship Id="rId4" Type="http://schemas.microsoft.com/office/2007/relationships/hdphoto" Target="../media/hdphoto2.wdp"/><Relationship Id="rId9" Type="http://schemas.microsoft.com/office/2007/relationships/diagramDrawing" Target="../diagrams/drawing9.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136/bmj.i2139" TargetMode="External"/><Relationship Id="rId2" Type="http://schemas.openxmlformats.org/officeDocument/2006/relationships/hyperlink" Target="https://hsc.unm.edu/ipe/resources/ipec-2016-core-competencies.pdf" TargetMode="External"/><Relationship Id="rId1" Type="http://schemas.openxmlformats.org/officeDocument/2006/relationships/slideLayout" Target="../slideLayouts/slideLayout12.xml"/><Relationship Id="rId6" Type="http://schemas.openxmlformats.org/officeDocument/2006/relationships/hyperlink" Target="https://www.who.int/hrh/resources/framework_action/en/" TargetMode="External"/><Relationship Id="rId5" Type="http://schemas.openxmlformats.org/officeDocument/2006/relationships/hyperlink" Target="https://interactives.commonwealthfund.org/2017/july/mirror-mirror/assets/Schneider_mirror_mirror_2017.pdf" TargetMode="External"/><Relationship Id="rId4" Type="http://schemas.openxmlformats.org/officeDocument/2006/relationships/hyperlink" Target="https://doi.org/10.1016/j.amjsurg.2008.03.002"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4.tiff"/><Relationship Id="rId4" Type="http://schemas.openxmlformats.org/officeDocument/2006/relationships/image" Target="../media/image73.tiff"/></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5.jpeg"/><Relationship Id="rId1" Type="http://schemas.openxmlformats.org/officeDocument/2006/relationships/slideLayout" Target="../slideLayouts/slideLayout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7.jpeg"/><Relationship Id="rId7" Type="http://schemas.openxmlformats.org/officeDocument/2006/relationships/diagramData" Target="../diagrams/data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11" Type="http://schemas.microsoft.com/office/2007/relationships/diagramDrawing" Target="../diagrams/drawing2.xml"/><Relationship Id="rId5" Type="http://schemas.microsoft.com/office/2007/relationships/hdphoto" Target="../media/hdphoto2.wdp"/><Relationship Id="rId10" Type="http://schemas.openxmlformats.org/officeDocument/2006/relationships/diagramColors" Target="../diagrams/colors2.xml"/><Relationship Id="rId4" Type="http://schemas.openxmlformats.org/officeDocument/2006/relationships/image" Target="../media/image18.png"/><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7E430-FAF6-7A48-AEE7-51685563ACDD}"/>
              </a:ext>
            </a:extLst>
          </p:cNvPr>
          <p:cNvSpPr>
            <a:spLocks noGrp="1"/>
          </p:cNvSpPr>
          <p:nvPr>
            <p:ph type="ctrTitle"/>
          </p:nvPr>
        </p:nvSpPr>
        <p:spPr/>
        <p:txBody>
          <a:bodyPr>
            <a:normAutofit/>
          </a:bodyPr>
          <a:lstStyle/>
          <a:p>
            <a:r>
              <a:rPr lang="en-US" sz="6000">
                <a:effectLst/>
                <a:latin typeface="TimesNewRomanPSMT"/>
              </a:rPr>
              <a:t>Interprofessional Education and Collaborative Practice: The what, when, and how </a:t>
            </a:r>
            <a:endParaRPr lang="en-US" sz="34400"/>
          </a:p>
        </p:txBody>
      </p:sp>
      <p:sp>
        <p:nvSpPr>
          <p:cNvPr id="3" name="TextBox 2">
            <a:extLst>
              <a:ext uri="{FF2B5EF4-FFF2-40B4-BE49-F238E27FC236}">
                <a16:creationId xmlns:a16="http://schemas.microsoft.com/office/drawing/2014/main" id="{E1BD4962-A335-9E9E-8D22-6440722EF2EA}"/>
              </a:ext>
            </a:extLst>
          </p:cNvPr>
          <p:cNvSpPr txBox="1"/>
          <p:nvPr/>
        </p:nvSpPr>
        <p:spPr>
          <a:xfrm>
            <a:off x="885568" y="4414744"/>
            <a:ext cx="499169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Jaclyn Schwieterman, EdD, ATC</a:t>
            </a:r>
          </a:p>
          <a:p>
            <a:r>
              <a:rPr lang="en-US"/>
              <a:t>Anthony Breitbach, PhD, ATC , FASAHP, FNAP</a:t>
            </a:r>
          </a:p>
          <a:p>
            <a:r>
              <a:rPr lang="en-US"/>
              <a:t>Sarah Manspeaker, PhD, ATC, FNAP</a:t>
            </a:r>
          </a:p>
        </p:txBody>
      </p:sp>
      <p:pic>
        <p:nvPicPr>
          <p:cNvPr id="5" name="Picture 5" descr="Logo, company name&#10;&#10;Description automatically generated">
            <a:extLst>
              <a:ext uri="{FF2B5EF4-FFF2-40B4-BE49-F238E27FC236}">
                <a16:creationId xmlns:a16="http://schemas.microsoft.com/office/drawing/2014/main" id="{D8C476EF-EA6C-1FB5-B188-82267BC5FFB7}"/>
              </a:ext>
            </a:extLst>
          </p:cNvPr>
          <p:cNvPicPr>
            <a:picLocks noChangeAspect="1"/>
          </p:cNvPicPr>
          <p:nvPr/>
        </p:nvPicPr>
        <p:blipFill>
          <a:blip r:embed="rId3"/>
          <a:stretch>
            <a:fillRect/>
          </a:stretch>
        </p:blipFill>
        <p:spPr>
          <a:xfrm>
            <a:off x="5059380" y="5273376"/>
            <a:ext cx="2259228" cy="1549391"/>
          </a:xfrm>
          <a:prstGeom prst="rect">
            <a:avLst/>
          </a:prstGeom>
        </p:spPr>
      </p:pic>
      <p:pic>
        <p:nvPicPr>
          <p:cNvPr id="6" name="Picture 6" descr="Logo, company name&#10;&#10;Description automatically generated">
            <a:extLst>
              <a:ext uri="{FF2B5EF4-FFF2-40B4-BE49-F238E27FC236}">
                <a16:creationId xmlns:a16="http://schemas.microsoft.com/office/drawing/2014/main" id="{81390D50-F386-F95B-4813-DD1688049592}"/>
              </a:ext>
            </a:extLst>
          </p:cNvPr>
          <p:cNvPicPr>
            <a:picLocks noChangeAspect="1"/>
          </p:cNvPicPr>
          <p:nvPr/>
        </p:nvPicPr>
        <p:blipFill>
          <a:blip r:embed="rId4"/>
          <a:stretch>
            <a:fillRect/>
          </a:stretch>
        </p:blipFill>
        <p:spPr>
          <a:xfrm>
            <a:off x="9403314" y="5277145"/>
            <a:ext cx="2553907" cy="1582155"/>
          </a:xfrm>
          <a:prstGeom prst="rect">
            <a:avLst/>
          </a:prstGeom>
        </p:spPr>
      </p:pic>
      <p:pic>
        <p:nvPicPr>
          <p:cNvPr id="4" name="Picture 6" descr="Text, logo&#10;&#10;Description automatically generated">
            <a:extLst>
              <a:ext uri="{FF2B5EF4-FFF2-40B4-BE49-F238E27FC236}">
                <a16:creationId xmlns:a16="http://schemas.microsoft.com/office/drawing/2014/main" id="{A9016236-0AA4-C605-A0E7-18003EE777D5}"/>
              </a:ext>
            </a:extLst>
          </p:cNvPr>
          <p:cNvPicPr>
            <a:picLocks noChangeAspect="1"/>
          </p:cNvPicPr>
          <p:nvPr/>
        </p:nvPicPr>
        <p:blipFill>
          <a:blip r:embed="rId5"/>
          <a:stretch>
            <a:fillRect/>
          </a:stretch>
        </p:blipFill>
        <p:spPr>
          <a:xfrm>
            <a:off x="425215" y="5746444"/>
            <a:ext cx="1915349" cy="821408"/>
          </a:xfrm>
          <a:prstGeom prst="rect">
            <a:avLst/>
          </a:prstGeom>
        </p:spPr>
      </p:pic>
    </p:spTree>
    <p:extLst>
      <p:ext uri="{BB962C8B-B14F-4D97-AF65-F5344CB8AC3E}">
        <p14:creationId xmlns:p14="http://schemas.microsoft.com/office/powerpoint/2010/main" val="1634102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92764D-91A0-9A4B-882F-29E24B4D6AA6}"/>
              </a:ext>
            </a:extLst>
          </p:cNvPr>
          <p:cNvPicPr>
            <a:picLocks noChangeAspect="1"/>
          </p:cNvPicPr>
          <p:nvPr/>
        </p:nvPicPr>
        <p:blipFill rotWithShape="1">
          <a:blip r:embed="rId3"/>
          <a:srcRect l="32288" r="33834"/>
          <a:stretch/>
        </p:blipFill>
        <p:spPr>
          <a:xfrm>
            <a:off x="3344" y="10"/>
            <a:ext cx="4646726" cy="6857990"/>
          </a:xfrm>
          <a:prstGeom prst="rect">
            <a:avLst/>
          </a:prstGeom>
        </p:spPr>
      </p:pic>
      <p:sp>
        <p:nvSpPr>
          <p:cNvPr id="2" name="Title 1">
            <a:extLst>
              <a:ext uri="{FF2B5EF4-FFF2-40B4-BE49-F238E27FC236}">
                <a16:creationId xmlns:a16="http://schemas.microsoft.com/office/drawing/2014/main" id="{40CD368E-B3E3-BF4F-A161-2BF2180AC014}"/>
              </a:ext>
            </a:extLst>
          </p:cNvPr>
          <p:cNvSpPr>
            <a:spLocks noGrp="1"/>
          </p:cNvSpPr>
          <p:nvPr>
            <p:ph type="title"/>
          </p:nvPr>
        </p:nvSpPr>
        <p:spPr>
          <a:xfrm>
            <a:off x="4970109" y="484632"/>
            <a:ext cx="7221891" cy="1609344"/>
          </a:xfrm>
          <a:ln>
            <a:noFill/>
          </a:ln>
        </p:spPr>
        <p:txBody>
          <a:bodyPr>
            <a:normAutofit/>
          </a:bodyPr>
          <a:lstStyle/>
          <a:p>
            <a:r>
              <a:rPr lang="en-US"/>
              <a:t>Examples of IPE/IPCP</a:t>
            </a:r>
          </a:p>
        </p:txBody>
      </p:sp>
      <p:sp>
        <p:nvSpPr>
          <p:cNvPr id="3" name="Content Placeholder 2">
            <a:extLst>
              <a:ext uri="{FF2B5EF4-FFF2-40B4-BE49-F238E27FC236}">
                <a16:creationId xmlns:a16="http://schemas.microsoft.com/office/drawing/2014/main" id="{72E37266-0B6F-A948-96C7-98D7E844DB4E}"/>
              </a:ext>
            </a:extLst>
          </p:cNvPr>
          <p:cNvSpPr>
            <a:spLocks noGrp="1"/>
          </p:cNvSpPr>
          <p:nvPr>
            <p:ph sz="quarter" idx="13"/>
          </p:nvPr>
        </p:nvSpPr>
        <p:spPr>
          <a:xfrm>
            <a:off x="4970109" y="2121408"/>
            <a:ext cx="6730276" cy="4050792"/>
          </a:xfrm>
        </p:spPr>
        <p:txBody>
          <a:bodyPr>
            <a:normAutofit/>
          </a:bodyPr>
          <a:lstStyle/>
          <a:p>
            <a:r>
              <a:rPr lang="en-US" sz="2400"/>
              <a:t>Case studies (Kent, Courtney, &amp; Thorpe, 2018)</a:t>
            </a:r>
          </a:p>
          <a:p>
            <a:pPr marL="0" indent="0">
              <a:buNone/>
            </a:pPr>
            <a:endParaRPr lang="en-US" sz="2400"/>
          </a:p>
          <a:p>
            <a:r>
              <a:rPr lang="en-US" sz="2400"/>
              <a:t>Patient interviews by student teams (Kent, Courtney, &amp; Thorpe, 2018)</a:t>
            </a:r>
          </a:p>
          <a:p>
            <a:pPr marL="0" indent="0">
              <a:buNone/>
            </a:pPr>
            <a:endParaRPr lang="en-US" sz="2400"/>
          </a:p>
          <a:p>
            <a:r>
              <a:rPr lang="en-US" sz="2400"/>
              <a:t>Interprofessional wards (Mink et al., 2019)</a:t>
            </a:r>
          </a:p>
        </p:txBody>
      </p:sp>
    </p:spTree>
    <p:extLst>
      <p:ext uri="{BB962C8B-B14F-4D97-AF65-F5344CB8AC3E}">
        <p14:creationId xmlns:p14="http://schemas.microsoft.com/office/powerpoint/2010/main" val="1574383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
        <p:cNvGrpSpPr/>
        <p:nvPr/>
      </p:nvGrpSpPr>
      <p:grpSpPr>
        <a:xfrm>
          <a:off x="0" y="0"/>
          <a:ext cx="0" cy="0"/>
          <a:chOff x="0" y="0"/>
          <a:chExt cx="0" cy="0"/>
        </a:xfrm>
      </p:grpSpPr>
      <p:grpSp>
        <p:nvGrpSpPr>
          <p:cNvPr id="111" name="Group 110">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2" name="Oval 111">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3" name="Oval 112">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15" name="Rectangle 114">
            <a:extLst>
              <a:ext uri="{FF2B5EF4-FFF2-40B4-BE49-F238E27FC236}">
                <a16:creationId xmlns:a16="http://schemas.microsoft.com/office/drawing/2014/main" id="{FA09304C-28F7-4E8D-883F-50432A7C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29AD6DE7-4C8D-496F-A9FF-3442D00D8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9" name="Rectangle 118">
            <a:extLst>
              <a:ext uri="{FF2B5EF4-FFF2-40B4-BE49-F238E27FC236}">
                <a16:creationId xmlns:a16="http://schemas.microsoft.com/office/drawing/2014/main" id="{447C25D7-975B-4E64-A3A6-AA09C5795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BC3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Google Shape;105;p3" descr="A picture containing person, person, holding, cutting&#10;&#10;Description automatically generated"/>
          <p:cNvPicPr preferRelativeResize="0"/>
          <p:nvPr/>
        </p:nvPicPr>
        <p:blipFill rotWithShape="1">
          <a:blip r:embed="rId7"/>
          <a:srcRect t="3557" r="1" b="3559"/>
          <a:stretch/>
        </p:blipFill>
        <p:spPr>
          <a:xfrm>
            <a:off x="643467" y="643467"/>
            <a:ext cx="10905066" cy="5571066"/>
          </a:xfrm>
          <a:prstGeom prst="rect">
            <a:avLst/>
          </a:prstGeom>
          <a:noFill/>
        </p:spPr>
      </p:pic>
      <p:sp>
        <p:nvSpPr>
          <p:cNvPr id="106" name="Google Shape;106;p3"/>
          <p:cNvSpPr txBox="1"/>
          <p:nvPr/>
        </p:nvSpPr>
        <p:spPr>
          <a:xfrm>
            <a:off x="327546" y="940904"/>
            <a:ext cx="3998794" cy="5112762"/>
          </a:xfrm>
          <a:prstGeom prst="rect">
            <a:avLst/>
          </a:prstGeom>
          <a:noFill/>
          <a:ln>
            <a:noFill/>
          </a:ln>
        </p:spPr>
        <p:txBody>
          <a:bodyPr spcFirstLastPara="1" wrap="square" lIns="91425" tIns="45700" rIns="91425" bIns="45700" anchor="t" anchorCtr="0">
            <a:normAutofit/>
          </a:bodyPr>
          <a:lstStyle/>
          <a:p>
            <a:pPr>
              <a:lnSpc>
                <a:spcPct val="90000"/>
              </a:lnSpc>
              <a:buClr>
                <a:schemeClr val="accent2"/>
              </a:buClr>
              <a:buSzPts val="1700"/>
            </a:pPr>
            <a:endParaRPr lang="en-US" sz="1700">
              <a:solidFill>
                <a:srgbClr val="00205B"/>
              </a:solidFill>
              <a:latin typeface="Gill Sans"/>
            </a:endParaRPr>
          </a:p>
        </p:txBody>
      </p:sp>
    </p:spTree>
    <p:extLst>
      <p:ext uri="{BB962C8B-B14F-4D97-AF65-F5344CB8AC3E}">
        <p14:creationId xmlns:p14="http://schemas.microsoft.com/office/powerpoint/2010/main" val="213391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405BC9-8598-6D03-A047-59658967A1B7}"/>
              </a:ext>
            </a:extLst>
          </p:cNvPr>
          <p:cNvSpPr>
            <a:spLocks noGrp="1"/>
          </p:cNvSpPr>
          <p:nvPr>
            <p:ph type="ctrTitle"/>
          </p:nvPr>
        </p:nvSpPr>
        <p:spPr>
          <a:xfrm>
            <a:off x="7534654" y="702365"/>
            <a:ext cx="3896264" cy="3765666"/>
          </a:xfrm>
        </p:spPr>
        <p:txBody>
          <a:bodyPr anchor="b">
            <a:normAutofit/>
          </a:bodyPr>
          <a:lstStyle/>
          <a:p>
            <a:r>
              <a:rPr lang="en-US"/>
              <a:t>When? </a:t>
            </a:r>
          </a:p>
        </p:txBody>
      </p:sp>
      <p:sp>
        <p:nvSpPr>
          <p:cNvPr id="3" name="Content Placeholder 2">
            <a:extLst>
              <a:ext uri="{FF2B5EF4-FFF2-40B4-BE49-F238E27FC236}">
                <a16:creationId xmlns:a16="http://schemas.microsoft.com/office/drawing/2014/main" id="{3034DB23-3F61-CAA3-E03A-FEDDA2452BB8}"/>
              </a:ext>
            </a:extLst>
          </p:cNvPr>
          <p:cNvSpPr>
            <a:spLocks noGrp="1"/>
          </p:cNvSpPr>
          <p:nvPr>
            <p:ph type="subTitle" idx="1"/>
          </p:nvPr>
        </p:nvSpPr>
        <p:spPr>
          <a:xfrm>
            <a:off x="7534652" y="4389120"/>
            <a:ext cx="3867073" cy="1069848"/>
          </a:xfrm>
        </p:spPr>
        <p:txBody>
          <a:bodyPr vert="horz" lIns="91440" tIns="45720" rIns="91440" bIns="45720" rtlCol="0" anchor="t">
            <a:normAutofit/>
          </a:bodyPr>
          <a:lstStyle/>
          <a:p>
            <a:endParaRPr lang="en-US"/>
          </a:p>
        </p:txBody>
      </p:sp>
      <p:pic>
        <p:nvPicPr>
          <p:cNvPr id="5" name="Picture 4" descr="Top view of a circular staircase">
            <a:extLst>
              <a:ext uri="{FF2B5EF4-FFF2-40B4-BE49-F238E27FC236}">
                <a16:creationId xmlns:a16="http://schemas.microsoft.com/office/drawing/2014/main" id="{9EFB20AA-9A2A-AED7-20A8-5C40D7FCE414}"/>
              </a:ext>
            </a:extLst>
          </p:cNvPr>
          <p:cNvPicPr>
            <a:picLocks noChangeAspect="1"/>
          </p:cNvPicPr>
          <p:nvPr/>
        </p:nvPicPr>
        <p:blipFill rotWithShape="1">
          <a:blip r:embed="rId5"/>
          <a:srcRect r="32835" b="4"/>
          <a:stretch/>
        </p:blipFill>
        <p:spPr>
          <a:xfrm>
            <a:off x="20" y="10"/>
            <a:ext cx="6901088" cy="6857990"/>
          </a:xfrm>
          <a:prstGeom prst="rect">
            <a:avLst/>
          </a:prstGeom>
        </p:spPr>
      </p:pic>
      <p:grpSp>
        <p:nvGrpSpPr>
          <p:cNvPr id="13" name="Group 12">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4" y="6229681"/>
            <a:ext cx="457200" cy="457200"/>
            <a:chOff x="11361456" y="6195813"/>
            <a:chExt cx="548640" cy="548640"/>
          </a:xfrm>
        </p:grpSpPr>
        <p:sp>
          <p:nvSpPr>
            <p:cNvPr id="14" name="Oval 13">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35348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000"/>
                                  </p:stCondLst>
                                  <p:endCondLst>
                                    <p:cond evt="begin" delay="0">
                                      <p:tn val="5"/>
                                    </p:cond>
                                  </p:end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2" name="Title 1">
            <a:extLst>
              <a:ext uri="{FF2B5EF4-FFF2-40B4-BE49-F238E27FC236}">
                <a16:creationId xmlns:a16="http://schemas.microsoft.com/office/drawing/2014/main" id="{71F68755-325D-2D46-A432-9C60BA459FDF}"/>
              </a:ext>
            </a:extLst>
          </p:cNvPr>
          <p:cNvSpPr>
            <a:spLocks noGrp="1"/>
          </p:cNvSpPr>
          <p:nvPr>
            <p:ph type="title"/>
          </p:nvPr>
        </p:nvSpPr>
        <p:spPr>
          <a:xfrm>
            <a:off x="1069848" y="484632"/>
            <a:ext cx="10058400" cy="1609344"/>
          </a:xfrm>
        </p:spPr>
        <p:txBody>
          <a:bodyPr vert="horz" lIns="91440" tIns="45720" rIns="91440" bIns="45720" rtlCol="0" anchor="ctr">
            <a:normAutofit/>
          </a:bodyPr>
          <a:lstStyle/>
          <a:p>
            <a:r>
              <a:rPr lang="en-US" sz="5400" cap="all"/>
              <a:t>United States Health Care System</a:t>
            </a:r>
          </a:p>
        </p:txBody>
      </p:sp>
      <p:sp>
        <p:nvSpPr>
          <p:cNvPr id="3" name="Content Placeholder 2">
            <a:extLst>
              <a:ext uri="{FF2B5EF4-FFF2-40B4-BE49-F238E27FC236}">
                <a16:creationId xmlns:a16="http://schemas.microsoft.com/office/drawing/2014/main" id="{6D44F467-9F4A-7B42-9698-5AA07B8DB90A}"/>
              </a:ext>
            </a:extLst>
          </p:cNvPr>
          <p:cNvSpPr>
            <a:spLocks noGrp="1"/>
          </p:cNvSpPr>
          <p:nvPr>
            <p:ph sz="half" idx="1"/>
          </p:nvPr>
        </p:nvSpPr>
        <p:spPr>
          <a:xfrm>
            <a:off x="1069848" y="2121408"/>
            <a:ext cx="4759452" cy="4050792"/>
          </a:xfrm>
        </p:spPr>
        <p:txBody>
          <a:bodyPr vert="horz" lIns="91440" tIns="45720" rIns="91440" bIns="45720" rtlCol="0" anchor="t">
            <a:normAutofit/>
          </a:bodyPr>
          <a:lstStyle/>
          <a:p>
            <a:r>
              <a:rPr lang="en-US"/>
              <a:t>Cost to performance ratio (Schneider, </a:t>
            </a:r>
            <a:r>
              <a:rPr lang="en-US" err="1"/>
              <a:t>Sarnak</a:t>
            </a:r>
            <a:r>
              <a:rPr lang="en-US"/>
              <a:t>, Squires, Shah, &amp; Doty, 2017)</a:t>
            </a:r>
          </a:p>
          <a:p>
            <a:r>
              <a:rPr lang="en-US"/>
              <a:t> 3</a:t>
            </a:r>
            <a:r>
              <a:rPr lang="en-US" baseline="30000"/>
              <a:t>rd</a:t>
            </a:r>
            <a:r>
              <a:rPr lang="en-US"/>
              <a:t> Leading cause of death (Martin &amp; Michael, 2016)</a:t>
            </a:r>
          </a:p>
          <a:p>
            <a:r>
              <a:rPr lang="en-US"/>
              <a:t>Communication failure &amp; Poor teamwork (Mazzocco et al., 2009; Wilson et al., 1995)</a:t>
            </a:r>
          </a:p>
          <a:p>
            <a:endParaRPr lang="en-US"/>
          </a:p>
        </p:txBody>
      </p:sp>
      <p:pic>
        <p:nvPicPr>
          <p:cNvPr id="7" name="Picture 6">
            <a:extLst>
              <a:ext uri="{FF2B5EF4-FFF2-40B4-BE49-F238E27FC236}">
                <a16:creationId xmlns:a16="http://schemas.microsoft.com/office/drawing/2014/main" id="{87948CB9-E568-724F-BBAC-0189BA1C31D2}"/>
              </a:ext>
            </a:extLst>
          </p:cNvPr>
          <p:cNvPicPr>
            <a:picLocks noChangeAspect="1"/>
          </p:cNvPicPr>
          <p:nvPr/>
        </p:nvPicPr>
        <p:blipFill rotWithShape="1">
          <a:blip r:embed="rId5"/>
          <a:srcRect t="7707" r="1" b="1890"/>
          <a:stretch/>
        </p:blipFill>
        <p:spPr>
          <a:xfrm>
            <a:off x="6361113" y="2193036"/>
            <a:ext cx="4773168" cy="3980688"/>
          </a:xfrm>
          <a:prstGeom prst="rect">
            <a:avLst/>
          </a:prstGeom>
        </p:spPr>
      </p:pic>
    </p:spTree>
    <p:extLst>
      <p:ext uri="{BB962C8B-B14F-4D97-AF65-F5344CB8AC3E}">
        <p14:creationId xmlns:p14="http://schemas.microsoft.com/office/powerpoint/2010/main" val="1541395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84EE4-74D7-0F49-B02F-5E1B658698CF}"/>
              </a:ext>
            </a:extLst>
          </p:cNvPr>
          <p:cNvSpPr>
            <a:spLocks noGrp="1"/>
          </p:cNvSpPr>
          <p:nvPr>
            <p:ph type="title"/>
          </p:nvPr>
        </p:nvSpPr>
        <p:spPr/>
        <p:txBody>
          <a:bodyPr>
            <a:normAutofit/>
          </a:bodyPr>
          <a:lstStyle/>
          <a:p>
            <a:r>
              <a:rPr lang="en-US"/>
              <a:t>Historical perspectives</a:t>
            </a:r>
          </a:p>
        </p:txBody>
      </p:sp>
      <p:graphicFrame>
        <p:nvGraphicFramePr>
          <p:cNvPr id="12" name="Content Placeholder 3" descr="SmartArt timeline">
            <a:extLst>
              <a:ext uri="{FF2B5EF4-FFF2-40B4-BE49-F238E27FC236}">
                <a16:creationId xmlns:a16="http://schemas.microsoft.com/office/drawing/2014/main" id="{576DD5D8-6047-644D-B82F-9BCA11B5F5F3}"/>
              </a:ext>
            </a:extLst>
          </p:cNvPr>
          <p:cNvGraphicFramePr>
            <a:graphicFrameLocks/>
          </p:cNvGraphicFramePr>
          <p:nvPr>
            <p:extLst>
              <p:ext uri="{D42A27DB-BD31-4B8C-83A1-F6EECF244321}">
                <p14:modId xmlns:p14="http://schemas.microsoft.com/office/powerpoint/2010/main" val="1411031469"/>
              </p:ext>
            </p:extLst>
          </p:nvPr>
        </p:nvGraphicFramePr>
        <p:xfrm>
          <a:off x="1115677" y="1568509"/>
          <a:ext cx="9603275" cy="4392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128B7FA0-F48D-834C-A97E-76B8F962EC09}"/>
              </a:ext>
            </a:extLst>
          </p:cNvPr>
          <p:cNvSpPr txBox="1"/>
          <p:nvPr/>
        </p:nvSpPr>
        <p:spPr>
          <a:xfrm>
            <a:off x="1293091" y="2926035"/>
            <a:ext cx="2087418" cy="527107"/>
          </a:xfrm>
          <a:prstGeom prst="rect">
            <a:avLst/>
          </a:prstGeom>
          <a:solidFill>
            <a:schemeClr val="accent5">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sysClr val="window" lastClr="FFFFFF"/>
                </a:solidFill>
                <a:latin typeface="Tahoma"/>
                <a:ea typeface="+mn-ea"/>
                <a:cs typeface="+mn-cs"/>
              </a:rPr>
              <a:t>1972</a:t>
            </a:r>
          </a:p>
        </p:txBody>
      </p:sp>
      <p:sp>
        <p:nvSpPr>
          <p:cNvPr id="18" name="TextBox 17">
            <a:extLst>
              <a:ext uri="{FF2B5EF4-FFF2-40B4-BE49-F238E27FC236}">
                <a16:creationId xmlns:a16="http://schemas.microsoft.com/office/drawing/2014/main" id="{3B61111F-B2F5-0547-AB84-393DAC718803}"/>
              </a:ext>
            </a:extLst>
          </p:cNvPr>
          <p:cNvSpPr txBox="1"/>
          <p:nvPr/>
        </p:nvSpPr>
        <p:spPr>
          <a:xfrm>
            <a:off x="2305238" y="4095504"/>
            <a:ext cx="2413948" cy="527107"/>
          </a:xfrm>
          <a:prstGeom prst="rect">
            <a:avLst/>
          </a:prstGeom>
          <a:solidFill>
            <a:schemeClr val="accent5">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sysClr val="window" lastClr="FFFFFF"/>
                </a:solidFill>
                <a:latin typeface="Tahoma"/>
                <a:ea typeface="+mn-ea"/>
                <a:cs typeface="+mn-cs"/>
              </a:rPr>
              <a:t>1980s</a:t>
            </a:r>
          </a:p>
        </p:txBody>
      </p:sp>
      <p:grpSp>
        <p:nvGrpSpPr>
          <p:cNvPr id="19" name="Group 18">
            <a:extLst>
              <a:ext uri="{FF2B5EF4-FFF2-40B4-BE49-F238E27FC236}">
                <a16:creationId xmlns:a16="http://schemas.microsoft.com/office/drawing/2014/main" id="{89A3BAA2-4E07-5A45-9C1E-4AC87545DDAD}"/>
              </a:ext>
            </a:extLst>
          </p:cNvPr>
          <p:cNvGrpSpPr/>
          <p:nvPr/>
        </p:nvGrpSpPr>
        <p:grpSpPr>
          <a:xfrm>
            <a:off x="3614947" y="2925061"/>
            <a:ext cx="2167646" cy="527107"/>
            <a:chOff x="2908882" y="1361694"/>
            <a:chExt cx="2413948" cy="527107"/>
          </a:xfrm>
          <a:solidFill>
            <a:schemeClr val="accent5">
              <a:lumMod val="75000"/>
            </a:schemeClr>
          </a:solidFill>
        </p:grpSpPr>
        <p:sp>
          <p:nvSpPr>
            <p:cNvPr id="20" name="Rectangle 19">
              <a:extLst>
                <a:ext uri="{FF2B5EF4-FFF2-40B4-BE49-F238E27FC236}">
                  <a16:creationId xmlns:a16="http://schemas.microsoft.com/office/drawing/2014/main" id="{2FA12233-A31A-3343-B649-6681A806A52E}"/>
                </a:ext>
              </a:extLst>
            </p:cNvPr>
            <p:cNvSpPr/>
            <p:nvPr/>
          </p:nvSpPr>
          <p:spPr>
            <a:xfrm>
              <a:off x="2908882" y="1361694"/>
              <a:ext cx="2413948" cy="527107"/>
            </a:xfrm>
            <a:prstGeom prst="rect">
              <a:avLst/>
            </a:prstGeom>
            <a:gr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21" name="TextBox 20">
              <a:extLst>
                <a:ext uri="{FF2B5EF4-FFF2-40B4-BE49-F238E27FC236}">
                  <a16:creationId xmlns:a16="http://schemas.microsoft.com/office/drawing/2014/main" id="{4EA593D6-A5AB-BF40-81AC-4D3D679878D8}"/>
                </a:ext>
              </a:extLst>
            </p:cNvPr>
            <p:cNvSpPr txBox="1"/>
            <p:nvPr/>
          </p:nvSpPr>
          <p:spPr>
            <a:xfrm>
              <a:off x="2908882" y="1361694"/>
              <a:ext cx="2413948" cy="5271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sysClr val="window" lastClr="FFFFFF"/>
                  </a:solidFill>
                  <a:latin typeface="Tahoma"/>
                  <a:ea typeface="+mn-ea"/>
                  <a:cs typeface="+mn-cs"/>
                </a:rPr>
                <a:t>2007</a:t>
              </a:r>
            </a:p>
          </p:txBody>
        </p:sp>
      </p:grpSp>
      <p:grpSp>
        <p:nvGrpSpPr>
          <p:cNvPr id="22" name="Group 21">
            <a:extLst>
              <a:ext uri="{FF2B5EF4-FFF2-40B4-BE49-F238E27FC236}">
                <a16:creationId xmlns:a16="http://schemas.microsoft.com/office/drawing/2014/main" id="{42721067-78AB-8F44-94D8-E3C60BD1ED45}"/>
              </a:ext>
            </a:extLst>
          </p:cNvPr>
          <p:cNvGrpSpPr/>
          <p:nvPr/>
        </p:nvGrpSpPr>
        <p:grpSpPr>
          <a:xfrm>
            <a:off x="4765015" y="4083401"/>
            <a:ext cx="2413948" cy="527107"/>
            <a:chOff x="4280444" y="2503761"/>
            <a:chExt cx="2413948" cy="527107"/>
          </a:xfrm>
          <a:solidFill>
            <a:schemeClr val="accent5">
              <a:lumMod val="75000"/>
            </a:schemeClr>
          </a:solidFill>
        </p:grpSpPr>
        <p:sp>
          <p:nvSpPr>
            <p:cNvPr id="23" name="Rectangle 22">
              <a:extLst>
                <a:ext uri="{FF2B5EF4-FFF2-40B4-BE49-F238E27FC236}">
                  <a16:creationId xmlns:a16="http://schemas.microsoft.com/office/drawing/2014/main" id="{347A8DA6-9200-8B4D-98D6-807B663C3C4E}"/>
                </a:ext>
              </a:extLst>
            </p:cNvPr>
            <p:cNvSpPr/>
            <p:nvPr/>
          </p:nvSpPr>
          <p:spPr>
            <a:xfrm>
              <a:off x="4280444" y="2503761"/>
              <a:ext cx="2413948" cy="527107"/>
            </a:xfrm>
            <a:prstGeom prst="rect">
              <a:avLst/>
            </a:prstGeom>
            <a:gr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24" name="TextBox 23">
              <a:extLst>
                <a:ext uri="{FF2B5EF4-FFF2-40B4-BE49-F238E27FC236}">
                  <a16:creationId xmlns:a16="http://schemas.microsoft.com/office/drawing/2014/main" id="{6C71A830-1844-5F44-9A99-E12E38156B5B}"/>
                </a:ext>
              </a:extLst>
            </p:cNvPr>
            <p:cNvSpPr txBox="1"/>
            <p:nvPr/>
          </p:nvSpPr>
          <p:spPr>
            <a:xfrm>
              <a:off x="4280444" y="2503761"/>
              <a:ext cx="2167646" cy="5271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sysClr val="window" lastClr="FFFFFF"/>
                  </a:solidFill>
                  <a:latin typeface="Tahoma"/>
                  <a:ea typeface="+mn-ea"/>
                  <a:cs typeface="+mn-cs"/>
                </a:rPr>
                <a:t>2010</a:t>
              </a:r>
            </a:p>
          </p:txBody>
        </p:sp>
      </p:grpSp>
      <p:grpSp>
        <p:nvGrpSpPr>
          <p:cNvPr id="25" name="Group 24">
            <a:extLst>
              <a:ext uri="{FF2B5EF4-FFF2-40B4-BE49-F238E27FC236}">
                <a16:creationId xmlns:a16="http://schemas.microsoft.com/office/drawing/2014/main" id="{59AA5868-B668-2343-9A7F-A8D915407231}"/>
              </a:ext>
            </a:extLst>
          </p:cNvPr>
          <p:cNvGrpSpPr/>
          <p:nvPr/>
        </p:nvGrpSpPr>
        <p:grpSpPr>
          <a:xfrm>
            <a:off x="6017817" y="2928710"/>
            <a:ext cx="2167645" cy="527107"/>
            <a:chOff x="5652005" y="1361694"/>
            <a:chExt cx="2413948" cy="527107"/>
          </a:xfrm>
        </p:grpSpPr>
        <p:sp>
          <p:nvSpPr>
            <p:cNvPr id="26" name="Rectangle 25">
              <a:extLst>
                <a:ext uri="{FF2B5EF4-FFF2-40B4-BE49-F238E27FC236}">
                  <a16:creationId xmlns:a16="http://schemas.microsoft.com/office/drawing/2014/main" id="{C9C77F5E-62BC-AE41-BA0C-5DE6363200CC}"/>
                </a:ext>
              </a:extLst>
            </p:cNvPr>
            <p:cNvSpPr/>
            <p:nvPr/>
          </p:nvSpPr>
          <p:spPr>
            <a:xfrm>
              <a:off x="5652005" y="1361694"/>
              <a:ext cx="2413948" cy="527107"/>
            </a:xfrm>
            <a:prstGeom prst="rect">
              <a:avLst/>
            </a:prstGeom>
            <a:solidFill>
              <a:srgbClr val="70AD47">
                <a:lumMod val="20000"/>
                <a:lumOff val="8000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27" name="TextBox 26">
              <a:extLst>
                <a:ext uri="{FF2B5EF4-FFF2-40B4-BE49-F238E27FC236}">
                  <a16:creationId xmlns:a16="http://schemas.microsoft.com/office/drawing/2014/main" id="{9BA11969-BF8A-1345-AEF0-61E9FA492441}"/>
                </a:ext>
              </a:extLst>
            </p:cNvPr>
            <p:cNvSpPr txBox="1"/>
            <p:nvPr/>
          </p:nvSpPr>
          <p:spPr>
            <a:xfrm>
              <a:off x="5652005" y="1361694"/>
              <a:ext cx="2413948" cy="527107"/>
            </a:xfrm>
            <a:prstGeom prst="rect">
              <a:avLst/>
            </a:prstGeom>
            <a:solidFill>
              <a:schemeClr val="accent5">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sysClr val="window" lastClr="FFFFFF"/>
                  </a:solidFill>
                  <a:latin typeface="Tahoma"/>
                  <a:ea typeface="+mn-ea"/>
                  <a:cs typeface="+mn-cs"/>
                </a:rPr>
                <a:t>2011</a:t>
              </a:r>
            </a:p>
          </p:txBody>
        </p:sp>
      </p:grpSp>
      <p:grpSp>
        <p:nvGrpSpPr>
          <p:cNvPr id="28" name="Group 27">
            <a:extLst>
              <a:ext uri="{FF2B5EF4-FFF2-40B4-BE49-F238E27FC236}">
                <a16:creationId xmlns:a16="http://schemas.microsoft.com/office/drawing/2014/main" id="{AE7C08E1-0EDA-2443-9C39-E94D5690C9E5}"/>
              </a:ext>
            </a:extLst>
          </p:cNvPr>
          <p:cNvGrpSpPr/>
          <p:nvPr/>
        </p:nvGrpSpPr>
        <p:grpSpPr>
          <a:xfrm>
            <a:off x="7224791" y="4095503"/>
            <a:ext cx="2167645" cy="527107"/>
            <a:chOff x="7023567" y="2503761"/>
            <a:chExt cx="2413948" cy="527107"/>
          </a:xfrm>
          <a:solidFill>
            <a:schemeClr val="accent5">
              <a:lumMod val="75000"/>
            </a:schemeClr>
          </a:solidFill>
        </p:grpSpPr>
        <p:sp>
          <p:nvSpPr>
            <p:cNvPr id="29" name="Rectangle 28">
              <a:extLst>
                <a:ext uri="{FF2B5EF4-FFF2-40B4-BE49-F238E27FC236}">
                  <a16:creationId xmlns:a16="http://schemas.microsoft.com/office/drawing/2014/main" id="{C55AAA05-72D6-6C43-A5E4-F4D3720C74F8}"/>
                </a:ext>
              </a:extLst>
            </p:cNvPr>
            <p:cNvSpPr/>
            <p:nvPr/>
          </p:nvSpPr>
          <p:spPr>
            <a:xfrm>
              <a:off x="7023567" y="2503761"/>
              <a:ext cx="2413948" cy="527107"/>
            </a:xfrm>
            <a:prstGeom prst="rect">
              <a:avLst/>
            </a:prstGeom>
            <a:gr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30" name="TextBox 29">
              <a:extLst>
                <a:ext uri="{FF2B5EF4-FFF2-40B4-BE49-F238E27FC236}">
                  <a16:creationId xmlns:a16="http://schemas.microsoft.com/office/drawing/2014/main" id="{DB752810-5E55-AC45-9584-10441733DC9D}"/>
                </a:ext>
              </a:extLst>
            </p:cNvPr>
            <p:cNvSpPr txBox="1"/>
            <p:nvPr/>
          </p:nvSpPr>
          <p:spPr>
            <a:xfrm>
              <a:off x="7023567" y="2503761"/>
              <a:ext cx="2413948" cy="5271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sysClr val="window" lastClr="FFFFFF"/>
                  </a:solidFill>
                  <a:latin typeface="Tahoma"/>
                  <a:ea typeface="+mn-ea"/>
                  <a:cs typeface="+mn-cs"/>
                </a:rPr>
                <a:t>2017</a:t>
              </a:r>
            </a:p>
          </p:txBody>
        </p:sp>
      </p:grpSp>
      <p:pic>
        <p:nvPicPr>
          <p:cNvPr id="3" name="Picture 2">
            <a:extLst>
              <a:ext uri="{FF2B5EF4-FFF2-40B4-BE49-F238E27FC236}">
                <a16:creationId xmlns:a16="http://schemas.microsoft.com/office/drawing/2014/main" id="{3E4C079C-49E3-2E43-AC49-F4FD5A113C65}"/>
              </a:ext>
            </a:extLst>
          </p:cNvPr>
          <p:cNvPicPr>
            <a:picLocks noChangeAspect="1"/>
          </p:cNvPicPr>
          <p:nvPr/>
        </p:nvPicPr>
        <p:blipFill>
          <a:blip r:embed="rId8"/>
          <a:stretch>
            <a:fillRect/>
          </a:stretch>
        </p:blipFill>
        <p:spPr>
          <a:xfrm>
            <a:off x="4519117" y="2887751"/>
            <a:ext cx="2004985" cy="1752992"/>
          </a:xfrm>
          <a:prstGeom prst="rect">
            <a:avLst/>
          </a:prstGeom>
        </p:spPr>
      </p:pic>
      <p:pic>
        <p:nvPicPr>
          <p:cNvPr id="4" name="Picture 3">
            <a:extLst>
              <a:ext uri="{FF2B5EF4-FFF2-40B4-BE49-F238E27FC236}">
                <a16:creationId xmlns:a16="http://schemas.microsoft.com/office/drawing/2014/main" id="{18F7322D-CD9B-3947-B3F0-E997565D4ED9}"/>
              </a:ext>
            </a:extLst>
          </p:cNvPr>
          <p:cNvPicPr>
            <a:picLocks noChangeAspect="1"/>
          </p:cNvPicPr>
          <p:nvPr/>
        </p:nvPicPr>
        <p:blipFill rotWithShape="1">
          <a:blip r:embed="rId9"/>
          <a:srcRect l="31252" t="16869" r="1305" b="12535"/>
          <a:stretch/>
        </p:blipFill>
        <p:spPr>
          <a:xfrm>
            <a:off x="3272504" y="3073880"/>
            <a:ext cx="4221480" cy="2051183"/>
          </a:xfrm>
          <a:prstGeom prst="rect">
            <a:avLst/>
          </a:prstGeom>
        </p:spPr>
      </p:pic>
      <p:pic>
        <p:nvPicPr>
          <p:cNvPr id="5" name="Picture 4">
            <a:extLst>
              <a:ext uri="{FF2B5EF4-FFF2-40B4-BE49-F238E27FC236}">
                <a16:creationId xmlns:a16="http://schemas.microsoft.com/office/drawing/2014/main" id="{9A272FB4-F3A5-AD4C-BF37-78220A4258EB}"/>
              </a:ext>
            </a:extLst>
          </p:cNvPr>
          <p:cNvPicPr>
            <a:picLocks noChangeAspect="1"/>
          </p:cNvPicPr>
          <p:nvPr/>
        </p:nvPicPr>
        <p:blipFill>
          <a:blip r:embed="rId10"/>
          <a:stretch>
            <a:fillRect/>
          </a:stretch>
        </p:blipFill>
        <p:spPr>
          <a:xfrm>
            <a:off x="3863387" y="2713142"/>
            <a:ext cx="2743427" cy="2743427"/>
          </a:xfrm>
          <a:prstGeom prst="rect">
            <a:avLst/>
          </a:prstGeom>
        </p:spPr>
      </p:pic>
      <p:grpSp>
        <p:nvGrpSpPr>
          <p:cNvPr id="31" name="Group 30">
            <a:extLst>
              <a:ext uri="{FF2B5EF4-FFF2-40B4-BE49-F238E27FC236}">
                <a16:creationId xmlns:a16="http://schemas.microsoft.com/office/drawing/2014/main" id="{EC4AFD3D-3290-4E0A-997C-A5EF101FC200}"/>
              </a:ext>
            </a:extLst>
          </p:cNvPr>
          <p:cNvGrpSpPr/>
          <p:nvPr/>
        </p:nvGrpSpPr>
        <p:grpSpPr>
          <a:xfrm>
            <a:off x="8419901" y="2925061"/>
            <a:ext cx="2167645" cy="527107"/>
            <a:chOff x="7023567" y="2503761"/>
            <a:chExt cx="2413948" cy="527107"/>
          </a:xfrm>
          <a:solidFill>
            <a:schemeClr val="accent5">
              <a:lumMod val="75000"/>
            </a:schemeClr>
          </a:solidFill>
        </p:grpSpPr>
        <p:sp>
          <p:nvSpPr>
            <p:cNvPr id="32" name="Rectangle 31">
              <a:extLst>
                <a:ext uri="{FF2B5EF4-FFF2-40B4-BE49-F238E27FC236}">
                  <a16:creationId xmlns:a16="http://schemas.microsoft.com/office/drawing/2014/main" id="{21402844-7874-4D74-9475-69EEA33A5079}"/>
                </a:ext>
              </a:extLst>
            </p:cNvPr>
            <p:cNvSpPr/>
            <p:nvPr/>
          </p:nvSpPr>
          <p:spPr>
            <a:xfrm>
              <a:off x="7023567" y="2503761"/>
              <a:ext cx="2413948" cy="527107"/>
            </a:xfrm>
            <a:prstGeom prst="rect">
              <a:avLst/>
            </a:prstGeom>
            <a:gr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33" name="TextBox 32">
              <a:extLst>
                <a:ext uri="{FF2B5EF4-FFF2-40B4-BE49-F238E27FC236}">
                  <a16:creationId xmlns:a16="http://schemas.microsoft.com/office/drawing/2014/main" id="{E13A5F19-DBDD-44CA-B51E-46E9476F1B44}"/>
                </a:ext>
              </a:extLst>
            </p:cNvPr>
            <p:cNvSpPr txBox="1"/>
            <p:nvPr/>
          </p:nvSpPr>
          <p:spPr>
            <a:xfrm>
              <a:off x="7023567" y="2503761"/>
              <a:ext cx="2413948" cy="5271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sysClr val="window" lastClr="FFFFFF"/>
                  </a:solidFill>
                  <a:latin typeface="Tahoma"/>
                  <a:ea typeface="+mn-ea"/>
                  <a:cs typeface="+mn-cs"/>
                </a:rPr>
                <a:t>2022</a:t>
              </a:r>
            </a:p>
          </p:txBody>
        </p:sp>
      </p:grpSp>
    </p:spTree>
    <p:extLst>
      <p:ext uri="{BB962C8B-B14F-4D97-AF65-F5344CB8AC3E}">
        <p14:creationId xmlns:p14="http://schemas.microsoft.com/office/powerpoint/2010/main" val="363213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dissolv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strips(down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nodeType="clickEffect">
                                  <p:stCondLst>
                                    <p:cond delay="0"/>
                                  </p:stCondLst>
                                  <p:childTnLst>
                                    <p:animEffect transition="out" filter="wipe(down)">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dissolv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anim calcmode="lin" valueType="num">
                                      <p:cBhvr>
                                        <p:cTn id="59" dur="1000" fill="hold"/>
                                        <p:tgtEl>
                                          <p:spTgt spid="5"/>
                                        </p:tgtEl>
                                        <p:attrNameLst>
                                          <p:attrName>ppt_x</p:attrName>
                                        </p:attrNameLst>
                                      </p:cBhvr>
                                      <p:tavLst>
                                        <p:tav tm="0">
                                          <p:val>
                                            <p:strVal val="#ppt_x"/>
                                          </p:val>
                                        </p:tav>
                                        <p:tav tm="100000">
                                          <p:val>
                                            <p:strVal val="#ppt_x"/>
                                          </p:val>
                                        </p:tav>
                                      </p:tavLst>
                                    </p:anim>
                                    <p:anim calcmode="lin" valueType="num">
                                      <p:cBhvr>
                                        <p:cTn id="6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5"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0BDB-ABF3-6B4C-8C85-1257B6A81B4C}"/>
              </a:ext>
            </a:extLst>
          </p:cNvPr>
          <p:cNvSpPr>
            <a:spLocks noGrp="1"/>
          </p:cNvSpPr>
          <p:nvPr>
            <p:ph type="title"/>
          </p:nvPr>
        </p:nvSpPr>
        <p:spPr/>
        <p:txBody>
          <a:bodyPr/>
          <a:lstStyle/>
          <a:p>
            <a:r>
              <a:rPr lang="en-US"/>
              <a:t>AT Historical Perspective</a:t>
            </a:r>
          </a:p>
        </p:txBody>
      </p:sp>
      <p:graphicFrame>
        <p:nvGraphicFramePr>
          <p:cNvPr id="19" name="Content Placeholder 3" descr="SmartArt timeline">
            <a:extLst>
              <a:ext uri="{FF2B5EF4-FFF2-40B4-BE49-F238E27FC236}">
                <a16:creationId xmlns:a16="http://schemas.microsoft.com/office/drawing/2014/main" id="{EFAA10A6-975C-5444-96A4-612195C90CF6}"/>
              </a:ext>
            </a:extLst>
          </p:cNvPr>
          <p:cNvGraphicFramePr>
            <a:graphicFrameLocks/>
          </p:cNvGraphicFramePr>
          <p:nvPr>
            <p:extLst>
              <p:ext uri="{D42A27DB-BD31-4B8C-83A1-F6EECF244321}">
                <p14:modId xmlns:p14="http://schemas.microsoft.com/office/powerpoint/2010/main" val="33008665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7" name="Group 46">
            <a:extLst>
              <a:ext uri="{FF2B5EF4-FFF2-40B4-BE49-F238E27FC236}">
                <a16:creationId xmlns:a16="http://schemas.microsoft.com/office/drawing/2014/main" id="{1607D1EE-19C9-6C42-A6F4-C0FF26340E76}"/>
              </a:ext>
            </a:extLst>
          </p:cNvPr>
          <p:cNvGrpSpPr/>
          <p:nvPr/>
        </p:nvGrpSpPr>
        <p:grpSpPr>
          <a:xfrm>
            <a:off x="8518859" y="4265014"/>
            <a:ext cx="2643276" cy="522160"/>
            <a:chOff x="7690816" y="2480262"/>
            <a:chExt cx="2643276" cy="522160"/>
          </a:xfrm>
          <a:solidFill>
            <a:srgbClr val="FF0000"/>
          </a:solidFill>
        </p:grpSpPr>
        <p:sp>
          <p:nvSpPr>
            <p:cNvPr id="51" name="Rectangle 50">
              <a:extLst>
                <a:ext uri="{FF2B5EF4-FFF2-40B4-BE49-F238E27FC236}">
                  <a16:creationId xmlns:a16="http://schemas.microsoft.com/office/drawing/2014/main" id="{047A9D14-B1CE-C441-A907-1E30EBA4D5C1}"/>
                </a:ext>
              </a:extLst>
            </p:cNvPr>
            <p:cNvSpPr/>
            <p:nvPr/>
          </p:nvSpPr>
          <p:spPr>
            <a:xfrm>
              <a:off x="7690816" y="2480262"/>
              <a:ext cx="2643276" cy="522160"/>
            </a:xfrm>
            <a:prstGeom prst="rect">
              <a:avLst/>
            </a:prstGeom>
            <a:gr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52" name="TextBox 51">
              <a:extLst>
                <a:ext uri="{FF2B5EF4-FFF2-40B4-BE49-F238E27FC236}">
                  <a16:creationId xmlns:a16="http://schemas.microsoft.com/office/drawing/2014/main" id="{014E8351-082D-8043-9772-58C8BC0D0D60}"/>
                </a:ext>
              </a:extLst>
            </p:cNvPr>
            <p:cNvSpPr txBox="1"/>
            <p:nvPr/>
          </p:nvSpPr>
          <p:spPr>
            <a:xfrm>
              <a:off x="7690816" y="2480262"/>
              <a:ext cx="2643276" cy="5221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prstClr val="white"/>
                  </a:solidFill>
                  <a:latin typeface="Tahoma"/>
                  <a:ea typeface="+mn-ea"/>
                  <a:cs typeface="+mn-cs"/>
                </a:rPr>
                <a:t>2020</a:t>
              </a:r>
            </a:p>
          </p:txBody>
        </p:sp>
      </p:grpSp>
      <p:grpSp>
        <p:nvGrpSpPr>
          <p:cNvPr id="48" name="Group 47">
            <a:extLst>
              <a:ext uri="{FF2B5EF4-FFF2-40B4-BE49-F238E27FC236}">
                <a16:creationId xmlns:a16="http://schemas.microsoft.com/office/drawing/2014/main" id="{E3C0649D-99D1-EC4A-9A67-1535A37A321B}"/>
              </a:ext>
            </a:extLst>
          </p:cNvPr>
          <p:cNvGrpSpPr/>
          <p:nvPr/>
        </p:nvGrpSpPr>
        <p:grpSpPr>
          <a:xfrm>
            <a:off x="8518859" y="4787175"/>
            <a:ext cx="2643276" cy="542516"/>
            <a:chOff x="7690816" y="3002423"/>
            <a:chExt cx="2643276" cy="542516"/>
          </a:xfrm>
        </p:grpSpPr>
        <p:sp>
          <p:nvSpPr>
            <p:cNvPr id="49" name="Rectangle 48">
              <a:extLst>
                <a:ext uri="{FF2B5EF4-FFF2-40B4-BE49-F238E27FC236}">
                  <a16:creationId xmlns:a16="http://schemas.microsoft.com/office/drawing/2014/main" id="{8684B0D3-4A03-3C46-88AA-896109537D0A}"/>
                </a:ext>
              </a:extLst>
            </p:cNvPr>
            <p:cNvSpPr/>
            <p:nvPr/>
          </p:nvSpPr>
          <p:spPr>
            <a:xfrm>
              <a:off x="7690816" y="3002423"/>
              <a:ext cx="2643276" cy="542516"/>
            </a:xfrm>
            <a:prstGeom prst="rect">
              <a:avLst/>
            </a:prstGeom>
            <a:solidFill>
              <a:srgbClr val="E6E6E6">
                <a:alpha val="9000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50" name="TextBox 49">
              <a:extLst>
                <a:ext uri="{FF2B5EF4-FFF2-40B4-BE49-F238E27FC236}">
                  <a16:creationId xmlns:a16="http://schemas.microsoft.com/office/drawing/2014/main" id="{E2182534-0705-144E-88CC-7F65D9C9A76E}"/>
                </a:ext>
              </a:extLst>
            </p:cNvPr>
            <p:cNvSpPr txBox="1"/>
            <p:nvPr/>
          </p:nvSpPr>
          <p:spPr>
            <a:xfrm>
              <a:off x="7690816" y="3002423"/>
              <a:ext cx="2643276" cy="54251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solidFill>
                    <a:prstClr val="black">
                      <a:hueOff val="0"/>
                      <a:satOff val="0"/>
                      <a:lumOff val="0"/>
                      <a:alphaOff val="0"/>
                    </a:prstClr>
                  </a:solidFill>
                  <a:latin typeface="Times New Roman"/>
                  <a:ea typeface="+mn-ea"/>
                  <a:cs typeface="+mn-cs"/>
                </a:rPr>
                <a:t>July 2020, new CAATE standards in effect (CAATE, 2018)</a:t>
              </a:r>
            </a:p>
          </p:txBody>
        </p:sp>
      </p:grpSp>
      <p:grpSp>
        <p:nvGrpSpPr>
          <p:cNvPr id="53" name="Group 52">
            <a:extLst>
              <a:ext uri="{FF2B5EF4-FFF2-40B4-BE49-F238E27FC236}">
                <a16:creationId xmlns:a16="http://schemas.microsoft.com/office/drawing/2014/main" id="{73F0A596-3982-B542-86DF-6661BFE8A7D5}"/>
              </a:ext>
            </a:extLst>
          </p:cNvPr>
          <p:cNvGrpSpPr/>
          <p:nvPr/>
        </p:nvGrpSpPr>
        <p:grpSpPr>
          <a:xfrm>
            <a:off x="1011973" y="3160862"/>
            <a:ext cx="2643276" cy="522160"/>
            <a:chOff x="181507" y="1348914"/>
            <a:chExt cx="2643276" cy="522160"/>
          </a:xfrm>
        </p:grpSpPr>
        <p:sp>
          <p:nvSpPr>
            <p:cNvPr id="54" name="Rectangle 53">
              <a:extLst>
                <a:ext uri="{FF2B5EF4-FFF2-40B4-BE49-F238E27FC236}">
                  <a16:creationId xmlns:a16="http://schemas.microsoft.com/office/drawing/2014/main" id="{34232DCC-D1D2-5F4B-9213-0605712F4FCA}"/>
                </a:ext>
              </a:extLst>
            </p:cNvPr>
            <p:cNvSpPr/>
            <p:nvPr/>
          </p:nvSpPr>
          <p:spPr>
            <a:xfrm>
              <a:off x="181507" y="1348914"/>
              <a:ext cx="2643276" cy="522160"/>
            </a:xfrm>
            <a:prstGeom prst="rect">
              <a:avLst/>
            </a:prstGeom>
            <a:solidFill>
              <a:srgbClr val="0070C0"/>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55" name="TextBox 54">
              <a:extLst>
                <a:ext uri="{FF2B5EF4-FFF2-40B4-BE49-F238E27FC236}">
                  <a16:creationId xmlns:a16="http://schemas.microsoft.com/office/drawing/2014/main" id="{761D5CB4-8ECF-6A48-9576-1F2DDF56847B}"/>
                </a:ext>
              </a:extLst>
            </p:cNvPr>
            <p:cNvSpPr txBox="1"/>
            <p:nvPr/>
          </p:nvSpPr>
          <p:spPr>
            <a:xfrm>
              <a:off x="181507" y="1348914"/>
              <a:ext cx="2643276" cy="5221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prstClr val="white"/>
                  </a:solidFill>
                  <a:latin typeface="Tahoma"/>
                  <a:ea typeface="+mn-ea"/>
                  <a:cs typeface="+mn-cs"/>
                </a:rPr>
                <a:t>2012</a:t>
              </a:r>
            </a:p>
          </p:txBody>
        </p:sp>
      </p:grpSp>
      <p:grpSp>
        <p:nvGrpSpPr>
          <p:cNvPr id="56" name="Group 55">
            <a:extLst>
              <a:ext uri="{FF2B5EF4-FFF2-40B4-BE49-F238E27FC236}">
                <a16:creationId xmlns:a16="http://schemas.microsoft.com/office/drawing/2014/main" id="{E49E19E4-947F-D549-8568-247B9FD61EF5}"/>
              </a:ext>
            </a:extLst>
          </p:cNvPr>
          <p:cNvGrpSpPr/>
          <p:nvPr/>
        </p:nvGrpSpPr>
        <p:grpSpPr>
          <a:xfrm>
            <a:off x="4022007" y="3184012"/>
            <a:ext cx="2643276" cy="522160"/>
            <a:chOff x="3185230" y="1348914"/>
            <a:chExt cx="2643276" cy="522160"/>
          </a:xfrm>
        </p:grpSpPr>
        <p:sp>
          <p:nvSpPr>
            <p:cNvPr id="57" name="Rectangle 56">
              <a:extLst>
                <a:ext uri="{FF2B5EF4-FFF2-40B4-BE49-F238E27FC236}">
                  <a16:creationId xmlns:a16="http://schemas.microsoft.com/office/drawing/2014/main" id="{8A912751-5F27-8A4B-A922-A395A178BD20}"/>
                </a:ext>
              </a:extLst>
            </p:cNvPr>
            <p:cNvSpPr/>
            <p:nvPr/>
          </p:nvSpPr>
          <p:spPr>
            <a:xfrm>
              <a:off x="3185230" y="1348914"/>
              <a:ext cx="2643276" cy="522160"/>
            </a:xfrm>
            <a:prstGeom prst="rect">
              <a:avLst/>
            </a:pr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8" name="TextBox 57">
              <a:extLst>
                <a:ext uri="{FF2B5EF4-FFF2-40B4-BE49-F238E27FC236}">
                  <a16:creationId xmlns:a16="http://schemas.microsoft.com/office/drawing/2014/main" id="{4A8D3C0B-2AD6-4D42-8C17-F1502939627F}"/>
                </a:ext>
              </a:extLst>
            </p:cNvPr>
            <p:cNvSpPr txBox="1"/>
            <p:nvPr/>
          </p:nvSpPr>
          <p:spPr>
            <a:xfrm>
              <a:off x="3185230" y="1348914"/>
              <a:ext cx="2643276" cy="5221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latin typeface="+mj-lt"/>
                </a:rPr>
                <a:t>2014</a:t>
              </a:r>
            </a:p>
          </p:txBody>
        </p:sp>
      </p:grpSp>
      <p:grpSp>
        <p:nvGrpSpPr>
          <p:cNvPr id="59" name="Group 58">
            <a:extLst>
              <a:ext uri="{FF2B5EF4-FFF2-40B4-BE49-F238E27FC236}">
                <a16:creationId xmlns:a16="http://schemas.microsoft.com/office/drawing/2014/main" id="{88C6CCCE-F230-A24B-B62A-6C9BD261B123}"/>
              </a:ext>
            </a:extLst>
          </p:cNvPr>
          <p:cNvGrpSpPr/>
          <p:nvPr/>
        </p:nvGrpSpPr>
        <p:grpSpPr>
          <a:xfrm>
            <a:off x="2515173" y="4297197"/>
            <a:ext cx="2643276" cy="522160"/>
            <a:chOff x="1683368" y="2480262"/>
            <a:chExt cx="2643276" cy="522160"/>
          </a:xfrm>
        </p:grpSpPr>
        <p:sp>
          <p:nvSpPr>
            <p:cNvPr id="60" name="Rectangle 59">
              <a:extLst>
                <a:ext uri="{FF2B5EF4-FFF2-40B4-BE49-F238E27FC236}">
                  <a16:creationId xmlns:a16="http://schemas.microsoft.com/office/drawing/2014/main" id="{A56518BE-9487-4F4C-B2F8-07EC83550EC2}"/>
                </a:ext>
              </a:extLst>
            </p:cNvPr>
            <p:cNvSpPr/>
            <p:nvPr/>
          </p:nvSpPr>
          <p:spPr>
            <a:xfrm>
              <a:off x="1683368" y="2480262"/>
              <a:ext cx="2643276" cy="522160"/>
            </a:xfrm>
            <a:prstGeom prst="rect">
              <a:avLst/>
            </a:prstGeom>
            <a:solidFill>
              <a:srgbClr val="0070C0"/>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61" name="TextBox 60">
              <a:extLst>
                <a:ext uri="{FF2B5EF4-FFF2-40B4-BE49-F238E27FC236}">
                  <a16:creationId xmlns:a16="http://schemas.microsoft.com/office/drawing/2014/main" id="{D4E9A897-A791-0E4A-8CE3-63E0EB69F6D8}"/>
                </a:ext>
              </a:extLst>
            </p:cNvPr>
            <p:cNvSpPr txBox="1"/>
            <p:nvPr/>
          </p:nvSpPr>
          <p:spPr>
            <a:xfrm>
              <a:off x="1683368" y="2480262"/>
              <a:ext cx="2643276" cy="5221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prstClr val="white"/>
                  </a:solidFill>
                  <a:latin typeface="Tahoma"/>
                  <a:ea typeface="+mn-ea"/>
                  <a:cs typeface="+mn-cs"/>
                </a:rPr>
                <a:t>2013</a:t>
              </a:r>
            </a:p>
          </p:txBody>
        </p:sp>
      </p:grpSp>
      <p:grpSp>
        <p:nvGrpSpPr>
          <p:cNvPr id="62" name="Group 61">
            <a:extLst>
              <a:ext uri="{FF2B5EF4-FFF2-40B4-BE49-F238E27FC236}">
                <a16:creationId xmlns:a16="http://schemas.microsoft.com/office/drawing/2014/main" id="{59E701AA-D721-174A-9AD4-6AC299B7B3B0}"/>
              </a:ext>
            </a:extLst>
          </p:cNvPr>
          <p:cNvGrpSpPr/>
          <p:nvPr/>
        </p:nvGrpSpPr>
        <p:grpSpPr>
          <a:xfrm>
            <a:off x="5520248" y="4304027"/>
            <a:ext cx="2643276" cy="522160"/>
            <a:chOff x="4687092" y="2480262"/>
            <a:chExt cx="2643276" cy="522160"/>
          </a:xfrm>
        </p:grpSpPr>
        <p:sp>
          <p:nvSpPr>
            <p:cNvPr id="63" name="Rectangle 62">
              <a:extLst>
                <a:ext uri="{FF2B5EF4-FFF2-40B4-BE49-F238E27FC236}">
                  <a16:creationId xmlns:a16="http://schemas.microsoft.com/office/drawing/2014/main" id="{9CB92A86-DDBF-A147-9CBC-07179D3CF318}"/>
                </a:ext>
              </a:extLst>
            </p:cNvPr>
            <p:cNvSpPr/>
            <p:nvPr/>
          </p:nvSpPr>
          <p:spPr>
            <a:xfrm>
              <a:off x="4687092" y="2480262"/>
              <a:ext cx="2643276" cy="522160"/>
            </a:xfrm>
            <a:prstGeom prst="rect">
              <a:avLst/>
            </a:prstGeom>
            <a:solidFill>
              <a:srgbClr val="0070C0"/>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64" name="TextBox 63">
              <a:extLst>
                <a:ext uri="{FF2B5EF4-FFF2-40B4-BE49-F238E27FC236}">
                  <a16:creationId xmlns:a16="http://schemas.microsoft.com/office/drawing/2014/main" id="{CC9B0817-04BA-9A49-BE7B-FBC93A5EB383}"/>
                </a:ext>
              </a:extLst>
            </p:cNvPr>
            <p:cNvSpPr txBox="1"/>
            <p:nvPr/>
          </p:nvSpPr>
          <p:spPr>
            <a:xfrm>
              <a:off x="4687092" y="2480262"/>
              <a:ext cx="2643276" cy="5221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prstClr val="white"/>
                  </a:solidFill>
                  <a:latin typeface="Tahoma"/>
                  <a:ea typeface="+mn-ea"/>
                  <a:cs typeface="+mn-cs"/>
                </a:rPr>
                <a:t>2015</a:t>
              </a:r>
            </a:p>
          </p:txBody>
        </p:sp>
      </p:grpSp>
      <p:grpSp>
        <p:nvGrpSpPr>
          <p:cNvPr id="68" name="Group 67">
            <a:extLst>
              <a:ext uri="{FF2B5EF4-FFF2-40B4-BE49-F238E27FC236}">
                <a16:creationId xmlns:a16="http://schemas.microsoft.com/office/drawing/2014/main" id="{22D612F5-98AA-C341-BED4-9A535B7D1A27}"/>
              </a:ext>
            </a:extLst>
          </p:cNvPr>
          <p:cNvGrpSpPr/>
          <p:nvPr/>
        </p:nvGrpSpPr>
        <p:grpSpPr>
          <a:xfrm>
            <a:off x="7020466" y="3179495"/>
            <a:ext cx="2643276" cy="522160"/>
            <a:chOff x="6188954" y="1348914"/>
            <a:chExt cx="2643276" cy="522160"/>
          </a:xfrm>
        </p:grpSpPr>
        <p:sp>
          <p:nvSpPr>
            <p:cNvPr id="69" name="Rectangle 68">
              <a:extLst>
                <a:ext uri="{FF2B5EF4-FFF2-40B4-BE49-F238E27FC236}">
                  <a16:creationId xmlns:a16="http://schemas.microsoft.com/office/drawing/2014/main" id="{56B747CC-4466-F34E-8884-5D897DBE604D}"/>
                </a:ext>
              </a:extLst>
            </p:cNvPr>
            <p:cNvSpPr/>
            <p:nvPr/>
          </p:nvSpPr>
          <p:spPr>
            <a:xfrm>
              <a:off x="6188954" y="1348914"/>
              <a:ext cx="2643276" cy="522160"/>
            </a:xfrm>
            <a:prstGeom prst="rect">
              <a:avLst/>
            </a:pr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0" name="TextBox 69">
              <a:extLst>
                <a:ext uri="{FF2B5EF4-FFF2-40B4-BE49-F238E27FC236}">
                  <a16:creationId xmlns:a16="http://schemas.microsoft.com/office/drawing/2014/main" id="{AD25482F-39A8-2849-89FB-68344D23F0D1}"/>
                </a:ext>
              </a:extLst>
            </p:cNvPr>
            <p:cNvSpPr txBox="1"/>
            <p:nvPr/>
          </p:nvSpPr>
          <p:spPr>
            <a:xfrm>
              <a:off x="6188954" y="1348914"/>
              <a:ext cx="2643276" cy="5221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latin typeface="+mj-lt"/>
                </a:rPr>
                <a:t>2018</a:t>
              </a:r>
            </a:p>
          </p:txBody>
        </p:sp>
      </p:grpSp>
    </p:spTree>
    <p:extLst>
      <p:ext uri="{BB962C8B-B14F-4D97-AF65-F5344CB8AC3E}">
        <p14:creationId xmlns:p14="http://schemas.microsoft.com/office/powerpoint/2010/main" val="184270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dissolve">
                                      <p:cBhvr>
                                        <p:cTn id="11" dur="500"/>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dissolve">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dissolve">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dissolve">
                                      <p:cBhvr>
                                        <p:cTn id="26" dur="5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dissolve">
                                      <p:cBhvr>
                                        <p:cTn id="31" dur="500"/>
                                        <p:tgtEl>
                                          <p:spTgt spid="6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dissolve">
                                      <p:cBhvr>
                                        <p:cTn id="36" dur="500"/>
                                        <p:tgtEl>
                                          <p:spTgt spid="48"/>
                                        </p:tgtEl>
                                      </p:cBhvr>
                                    </p:animEffect>
                                  </p:childTnLst>
                                </p:cTn>
                              </p:par>
                              <p:par>
                                <p:cTn id="37" presetID="9"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dissolve">
                                      <p:cBhvr>
                                        <p:cTn id="39" dur="500"/>
                                        <p:tgtEl>
                                          <p:spTgt spid="47"/>
                                        </p:tgtEl>
                                      </p:cBhvr>
                                    </p:animEffect>
                                  </p:childTnLst>
                                </p:cTn>
                              </p:par>
                              <p:par>
                                <p:cTn id="40" presetID="6" presetClass="emph" presetSubtype="0" fill="hold" nodeType="withEffect">
                                  <p:stCondLst>
                                    <p:cond delay="0"/>
                                  </p:stCondLst>
                                  <p:childTnLst>
                                    <p:animScale>
                                      <p:cBhvr>
                                        <p:cTn id="41" dur="2000" fill="hold"/>
                                        <p:tgtEl>
                                          <p:spTgt spid="47"/>
                                        </p:tgtEl>
                                      </p:cBhvr>
                                      <p:by x="150000" y="150000"/>
                                    </p:animScale>
                                  </p:childTnLst>
                                </p:cTn>
                              </p:par>
                              <p:par>
                                <p:cTn id="42" presetID="6" presetClass="emph" presetSubtype="0" fill="hold" nodeType="withEffect">
                                  <p:stCondLst>
                                    <p:cond delay="0"/>
                                  </p:stCondLst>
                                  <p:childTnLst>
                                    <p:animScale>
                                      <p:cBhvr>
                                        <p:cTn id="43" dur="2000" fill="hold"/>
                                        <p:tgtEl>
                                          <p:spTgt spid="4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Magnifying glass and question mark">
            <a:extLst>
              <a:ext uri="{FF2B5EF4-FFF2-40B4-BE49-F238E27FC236}">
                <a16:creationId xmlns:a16="http://schemas.microsoft.com/office/drawing/2014/main" id="{C1989591-EEAF-02C3-E23F-F32640ED4F1E}"/>
              </a:ext>
            </a:extLst>
          </p:cNvPr>
          <p:cNvPicPr>
            <a:picLocks noChangeAspect="1"/>
          </p:cNvPicPr>
          <p:nvPr/>
        </p:nvPicPr>
        <p:blipFill rotWithShape="1">
          <a:blip r:embed="rId3"/>
          <a:srcRect r="-2" b="-2"/>
          <a:stretch/>
        </p:blipFill>
        <p:spPr>
          <a:xfrm>
            <a:off x="20" y="10"/>
            <a:ext cx="12191980" cy="6857989"/>
          </a:xfrm>
          <a:prstGeom prst="rect">
            <a:avLst/>
          </a:prstGeom>
        </p:spPr>
      </p:pic>
      <p:sp>
        <p:nvSpPr>
          <p:cNvPr id="8" name="Rectangle 10">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2">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F14E44-DD60-B309-D428-27C64DB4D8B7}"/>
              </a:ext>
            </a:extLst>
          </p:cNvPr>
          <p:cNvSpPr>
            <a:spLocks noGrp="1"/>
          </p:cNvSpPr>
          <p:nvPr>
            <p:ph type="ctrTitle"/>
          </p:nvPr>
        </p:nvSpPr>
        <p:spPr>
          <a:xfrm>
            <a:off x="1051560" y="1432223"/>
            <a:ext cx="9966960" cy="3035808"/>
          </a:xfrm>
        </p:spPr>
        <p:txBody>
          <a:bodyPr anchor="b">
            <a:normAutofit/>
          </a:bodyPr>
          <a:lstStyle/>
          <a:p>
            <a:r>
              <a:rPr lang="en-US">
                <a:solidFill>
                  <a:srgbClr val="FFFFFF"/>
                </a:solidFill>
              </a:rPr>
              <a:t>How?</a:t>
            </a:r>
          </a:p>
        </p:txBody>
      </p:sp>
      <p:sp>
        <p:nvSpPr>
          <p:cNvPr id="3" name="Content Placeholder 2">
            <a:extLst>
              <a:ext uri="{FF2B5EF4-FFF2-40B4-BE49-F238E27FC236}">
                <a16:creationId xmlns:a16="http://schemas.microsoft.com/office/drawing/2014/main" id="{7F0B8209-B4EC-BE95-A7B0-76CF9F86A45A}"/>
              </a:ext>
            </a:extLst>
          </p:cNvPr>
          <p:cNvSpPr>
            <a:spLocks noGrp="1"/>
          </p:cNvSpPr>
          <p:nvPr>
            <p:ph type="subTitle" idx="1"/>
          </p:nvPr>
        </p:nvSpPr>
        <p:spPr>
          <a:xfrm>
            <a:off x="1069848" y="4389120"/>
            <a:ext cx="7891272" cy="1069848"/>
          </a:xfrm>
        </p:spPr>
        <p:txBody>
          <a:bodyPr vert="horz" lIns="91440" tIns="45720" rIns="91440" bIns="45720" rtlCol="0" anchor="t">
            <a:normAutofit/>
          </a:bodyPr>
          <a:lstStyle/>
          <a:p>
            <a:endParaRPr lang="en-US">
              <a:solidFill>
                <a:srgbClr val="FFFFFF"/>
              </a:solidFill>
            </a:endParaRPr>
          </a:p>
        </p:txBody>
      </p:sp>
    </p:spTree>
    <p:extLst>
      <p:ext uri="{BB962C8B-B14F-4D97-AF65-F5344CB8AC3E}">
        <p14:creationId xmlns:p14="http://schemas.microsoft.com/office/powerpoint/2010/main" val="9839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500"/>
                                  </p:stCondLst>
                                  <p:endCondLst>
                                    <p:cond evt="begin" delay="0">
                                      <p:tn val="5"/>
                                    </p:cond>
                                  </p:end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5A0A2-5D1B-B540-B8A8-BC8B934B9D08}"/>
              </a:ext>
            </a:extLst>
          </p:cNvPr>
          <p:cNvSpPr>
            <a:spLocks noGrp="1"/>
          </p:cNvSpPr>
          <p:nvPr>
            <p:ph type="title"/>
          </p:nvPr>
        </p:nvSpPr>
        <p:spPr>
          <a:xfrm>
            <a:off x="1069848" y="484632"/>
            <a:ext cx="10058400" cy="1609344"/>
          </a:xfrm>
        </p:spPr>
        <p:txBody>
          <a:bodyPr>
            <a:normAutofit/>
          </a:bodyPr>
          <a:lstStyle/>
          <a:p>
            <a:r>
              <a:rPr lang="en-US"/>
              <a:t>How?</a:t>
            </a:r>
          </a:p>
        </p:txBody>
      </p:sp>
      <p:sp>
        <p:nvSpPr>
          <p:cNvPr id="12" name="Rectangle 9">
            <a:extLst>
              <a:ext uri="{FF2B5EF4-FFF2-40B4-BE49-F238E27FC236}">
                <a16:creationId xmlns:a16="http://schemas.microsoft.com/office/drawing/2014/main" id="{3DFE545D-86C5-4F48-897C-C3AA8FBE3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2">
            <a:extLst>
              <a:ext uri="{FF2B5EF4-FFF2-40B4-BE49-F238E27FC236}">
                <a16:creationId xmlns:a16="http://schemas.microsoft.com/office/drawing/2014/main" id="{7B87FD8E-6F6D-4254-906E-9105D54486CA}"/>
              </a:ext>
            </a:extLst>
          </p:cNvPr>
          <p:cNvGraphicFramePr>
            <a:graphicFrameLocks noGrp="1"/>
          </p:cNvGraphicFramePr>
          <p:nvPr>
            <p:ph sz="quarter" idx="13"/>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2050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graphicEl>
                                              <a:dgm id="{48F453FC-19C4-49A4-8683-1E1E0147673D}"/>
                                            </p:graphicEl>
                                          </p:spTgt>
                                        </p:tgtEl>
                                        <p:attrNameLst>
                                          <p:attrName>style.visibility</p:attrName>
                                        </p:attrNameLst>
                                      </p:cBhvr>
                                      <p:to>
                                        <p:strVal val="visible"/>
                                      </p:to>
                                    </p:set>
                                    <p:anim calcmode="lin" valueType="num">
                                      <p:cBhvr additive="base">
                                        <p:cTn id="7" dur="500" fill="hold"/>
                                        <p:tgtEl>
                                          <p:spTgt spid="13">
                                            <p:graphicEl>
                                              <a:dgm id="{48F453FC-19C4-49A4-8683-1E1E0147673D}"/>
                                            </p:graphic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
                                            <p:graphicEl>
                                              <a:dgm id="{48F453FC-19C4-49A4-8683-1E1E0147673D}"/>
                                            </p:graphicEl>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3">
                                            <p:graphicEl>
                                              <a:dgm id="{36C1F4ED-29B2-4CB1-8BFA-A130A301448B}"/>
                                            </p:graphicEl>
                                          </p:spTgt>
                                        </p:tgtEl>
                                        <p:attrNameLst>
                                          <p:attrName>style.visibility</p:attrName>
                                        </p:attrNameLst>
                                      </p:cBhvr>
                                      <p:to>
                                        <p:strVal val="visible"/>
                                      </p:to>
                                    </p:set>
                                    <p:anim calcmode="lin" valueType="num">
                                      <p:cBhvr additive="base">
                                        <p:cTn id="11" dur="500" fill="hold"/>
                                        <p:tgtEl>
                                          <p:spTgt spid="13">
                                            <p:graphicEl>
                                              <a:dgm id="{36C1F4ED-29B2-4CB1-8BFA-A130A301448B}"/>
                                            </p:graphic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3">
                                            <p:graphicEl>
                                              <a:dgm id="{36C1F4ED-29B2-4CB1-8BFA-A130A301448B}"/>
                                            </p:graphicEl>
                                          </p:spTgt>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3">
                                            <p:graphicEl>
                                              <a:dgm id="{C4856BF1-8097-4761-BA16-B4976EED6C56}"/>
                                            </p:graphicEl>
                                          </p:spTgt>
                                        </p:tgtEl>
                                        <p:attrNameLst>
                                          <p:attrName>style.visibility</p:attrName>
                                        </p:attrNameLst>
                                      </p:cBhvr>
                                      <p:to>
                                        <p:strVal val="visible"/>
                                      </p:to>
                                    </p:set>
                                    <p:anim calcmode="lin" valueType="num">
                                      <p:cBhvr additive="base">
                                        <p:cTn id="15" dur="500" fill="hold"/>
                                        <p:tgtEl>
                                          <p:spTgt spid="13">
                                            <p:graphicEl>
                                              <a:dgm id="{C4856BF1-8097-4761-BA16-B4976EED6C56}"/>
                                            </p:graphic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3">
                                            <p:graphicEl>
                                              <a:dgm id="{C4856BF1-8097-4761-BA16-B4976EED6C56}"/>
                                            </p:graphic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grpId="0" nodeType="clickEffect">
                                  <p:stCondLst>
                                    <p:cond delay="0"/>
                                  </p:stCondLst>
                                  <p:childTnLst>
                                    <p:set>
                                      <p:cBhvr>
                                        <p:cTn id="20" dur="1" fill="hold">
                                          <p:stCondLst>
                                            <p:cond delay="0"/>
                                          </p:stCondLst>
                                        </p:cTn>
                                        <p:tgtEl>
                                          <p:spTgt spid="13">
                                            <p:graphicEl>
                                              <a:dgm id="{61545265-81ED-48DF-8F2D-91E216AE20A8}"/>
                                            </p:graphicEl>
                                          </p:spTgt>
                                        </p:tgtEl>
                                        <p:attrNameLst>
                                          <p:attrName>style.visibility</p:attrName>
                                        </p:attrNameLst>
                                      </p:cBhvr>
                                      <p:to>
                                        <p:strVal val="visible"/>
                                      </p:to>
                                    </p:set>
                                    <p:anim calcmode="lin" valueType="num">
                                      <p:cBhvr additive="base">
                                        <p:cTn id="21" dur="500" fill="hold"/>
                                        <p:tgtEl>
                                          <p:spTgt spid="13">
                                            <p:graphicEl>
                                              <a:dgm id="{61545265-81ED-48DF-8F2D-91E216AE20A8}"/>
                                            </p:graphic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3">
                                            <p:graphicEl>
                                              <a:dgm id="{61545265-81ED-48DF-8F2D-91E216AE20A8}"/>
                                            </p:graphicEl>
                                          </p:spTgt>
                                        </p:tgtEl>
                                        <p:attrNameLst>
                                          <p:attrName>ppt_y</p:attrName>
                                        </p:attrNameLst>
                                      </p:cBhvr>
                                      <p:tavLst>
                                        <p:tav tm="0">
                                          <p:val>
                                            <p:strVal val="0-#ppt_h/2"/>
                                          </p:val>
                                        </p:tav>
                                        <p:tav tm="100000">
                                          <p:val>
                                            <p:strVal val="#ppt_y"/>
                                          </p:val>
                                        </p:tav>
                                      </p:tavLst>
                                    </p:anim>
                                  </p:childTnLst>
                                </p:cTn>
                              </p:par>
                              <p:par>
                                <p:cTn id="23" presetID="2" presetClass="entr" presetSubtype="3" fill="hold" grpId="0" nodeType="withEffect">
                                  <p:stCondLst>
                                    <p:cond delay="0"/>
                                  </p:stCondLst>
                                  <p:childTnLst>
                                    <p:set>
                                      <p:cBhvr>
                                        <p:cTn id="24" dur="1" fill="hold">
                                          <p:stCondLst>
                                            <p:cond delay="0"/>
                                          </p:stCondLst>
                                        </p:cTn>
                                        <p:tgtEl>
                                          <p:spTgt spid="13">
                                            <p:graphicEl>
                                              <a:dgm id="{176E795B-F72D-4C7C-BE77-090DA3A1C556}"/>
                                            </p:graphicEl>
                                          </p:spTgt>
                                        </p:tgtEl>
                                        <p:attrNameLst>
                                          <p:attrName>style.visibility</p:attrName>
                                        </p:attrNameLst>
                                      </p:cBhvr>
                                      <p:to>
                                        <p:strVal val="visible"/>
                                      </p:to>
                                    </p:set>
                                    <p:anim calcmode="lin" valueType="num">
                                      <p:cBhvr additive="base">
                                        <p:cTn id="25" dur="500" fill="hold"/>
                                        <p:tgtEl>
                                          <p:spTgt spid="13">
                                            <p:graphicEl>
                                              <a:dgm id="{176E795B-F72D-4C7C-BE77-090DA3A1C556}"/>
                                            </p:graphic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3">
                                            <p:graphicEl>
                                              <a:dgm id="{176E795B-F72D-4C7C-BE77-090DA3A1C556}"/>
                                            </p:graphicEl>
                                          </p:spTgt>
                                        </p:tgtEl>
                                        <p:attrNameLst>
                                          <p:attrName>ppt_y</p:attrName>
                                        </p:attrNameLst>
                                      </p:cBhvr>
                                      <p:tavLst>
                                        <p:tav tm="0">
                                          <p:val>
                                            <p:strVal val="0-#ppt_h/2"/>
                                          </p:val>
                                        </p:tav>
                                        <p:tav tm="100000">
                                          <p:val>
                                            <p:strVal val="#ppt_y"/>
                                          </p:val>
                                        </p:tav>
                                      </p:tavLst>
                                    </p:anim>
                                  </p:childTnLst>
                                </p:cTn>
                              </p:par>
                              <p:par>
                                <p:cTn id="27" presetID="2" presetClass="entr" presetSubtype="3" fill="hold" grpId="0" nodeType="withEffect">
                                  <p:stCondLst>
                                    <p:cond delay="0"/>
                                  </p:stCondLst>
                                  <p:childTnLst>
                                    <p:set>
                                      <p:cBhvr>
                                        <p:cTn id="28" dur="1" fill="hold">
                                          <p:stCondLst>
                                            <p:cond delay="0"/>
                                          </p:stCondLst>
                                        </p:cTn>
                                        <p:tgtEl>
                                          <p:spTgt spid="13">
                                            <p:graphicEl>
                                              <a:dgm id="{3536F78B-3C1A-42AF-B6A4-081694516B5E}"/>
                                            </p:graphicEl>
                                          </p:spTgt>
                                        </p:tgtEl>
                                        <p:attrNameLst>
                                          <p:attrName>style.visibility</p:attrName>
                                        </p:attrNameLst>
                                      </p:cBhvr>
                                      <p:to>
                                        <p:strVal val="visible"/>
                                      </p:to>
                                    </p:set>
                                    <p:anim calcmode="lin" valueType="num">
                                      <p:cBhvr additive="base">
                                        <p:cTn id="29" dur="500" fill="hold"/>
                                        <p:tgtEl>
                                          <p:spTgt spid="13">
                                            <p:graphicEl>
                                              <a:dgm id="{3536F78B-3C1A-42AF-B6A4-081694516B5E}"/>
                                            </p:graphic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3">
                                            <p:graphicEl>
                                              <a:dgm id="{3536F78B-3C1A-42AF-B6A4-081694516B5E}"/>
                                            </p:graphic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grpId="0" nodeType="clickEffect">
                                  <p:stCondLst>
                                    <p:cond delay="0"/>
                                  </p:stCondLst>
                                  <p:childTnLst>
                                    <p:set>
                                      <p:cBhvr>
                                        <p:cTn id="34" dur="1" fill="hold">
                                          <p:stCondLst>
                                            <p:cond delay="0"/>
                                          </p:stCondLst>
                                        </p:cTn>
                                        <p:tgtEl>
                                          <p:spTgt spid="13">
                                            <p:graphicEl>
                                              <a:dgm id="{805DB45D-55D7-4002-ACB2-54A87CE5B015}"/>
                                            </p:graphicEl>
                                          </p:spTgt>
                                        </p:tgtEl>
                                        <p:attrNameLst>
                                          <p:attrName>style.visibility</p:attrName>
                                        </p:attrNameLst>
                                      </p:cBhvr>
                                      <p:to>
                                        <p:strVal val="visible"/>
                                      </p:to>
                                    </p:set>
                                    <p:anim calcmode="lin" valueType="num">
                                      <p:cBhvr additive="base">
                                        <p:cTn id="35" dur="500" fill="hold"/>
                                        <p:tgtEl>
                                          <p:spTgt spid="13">
                                            <p:graphicEl>
                                              <a:dgm id="{805DB45D-55D7-4002-ACB2-54A87CE5B015}"/>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3">
                                            <p:graphicEl>
                                              <a:dgm id="{805DB45D-55D7-4002-ACB2-54A87CE5B015}"/>
                                            </p:graphicEl>
                                          </p:spTgt>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0"/>
                                  </p:stCondLst>
                                  <p:childTnLst>
                                    <p:set>
                                      <p:cBhvr>
                                        <p:cTn id="38" dur="1" fill="hold">
                                          <p:stCondLst>
                                            <p:cond delay="0"/>
                                          </p:stCondLst>
                                        </p:cTn>
                                        <p:tgtEl>
                                          <p:spTgt spid="13">
                                            <p:graphicEl>
                                              <a:dgm id="{F5A7B8F7-AAD1-4582-99C8-CF68A70DF156}"/>
                                            </p:graphicEl>
                                          </p:spTgt>
                                        </p:tgtEl>
                                        <p:attrNameLst>
                                          <p:attrName>style.visibility</p:attrName>
                                        </p:attrNameLst>
                                      </p:cBhvr>
                                      <p:to>
                                        <p:strVal val="visible"/>
                                      </p:to>
                                    </p:set>
                                    <p:anim calcmode="lin" valueType="num">
                                      <p:cBhvr additive="base">
                                        <p:cTn id="39" dur="500" fill="hold"/>
                                        <p:tgtEl>
                                          <p:spTgt spid="13">
                                            <p:graphicEl>
                                              <a:dgm id="{F5A7B8F7-AAD1-4582-99C8-CF68A70DF156}"/>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3">
                                            <p:graphicEl>
                                              <a:dgm id="{F5A7B8F7-AAD1-4582-99C8-CF68A70DF156}"/>
                                            </p:graphicEl>
                                          </p:spTgt>
                                        </p:tgtEl>
                                        <p:attrNameLst>
                                          <p:attrName>ppt_y</p:attrName>
                                        </p:attrNameLst>
                                      </p:cBhvr>
                                      <p:tavLst>
                                        <p:tav tm="0">
                                          <p:val>
                                            <p:strVal val="0-#ppt_h/2"/>
                                          </p:val>
                                        </p:tav>
                                        <p:tav tm="100000">
                                          <p:val>
                                            <p:strVal val="#ppt_y"/>
                                          </p:val>
                                        </p:tav>
                                      </p:tavLst>
                                    </p:anim>
                                  </p:childTnLst>
                                </p:cTn>
                              </p:par>
                              <p:par>
                                <p:cTn id="41" presetID="2" presetClass="entr" presetSubtype="3" fill="hold" grpId="0" nodeType="withEffect">
                                  <p:stCondLst>
                                    <p:cond delay="0"/>
                                  </p:stCondLst>
                                  <p:childTnLst>
                                    <p:set>
                                      <p:cBhvr>
                                        <p:cTn id="42" dur="1" fill="hold">
                                          <p:stCondLst>
                                            <p:cond delay="0"/>
                                          </p:stCondLst>
                                        </p:cTn>
                                        <p:tgtEl>
                                          <p:spTgt spid="13">
                                            <p:graphicEl>
                                              <a:dgm id="{032CCF44-C49B-4531-BBC0-95E971E729FE}"/>
                                            </p:graphicEl>
                                          </p:spTgt>
                                        </p:tgtEl>
                                        <p:attrNameLst>
                                          <p:attrName>style.visibility</p:attrName>
                                        </p:attrNameLst>
                                      </p:cBhvr>
                                      <p:to>
                                        <p:strVal val="visible"/>
                                      </p:to>
                                    </p:set>
                                    <p:anim calcmode="lin" valueType="num">
                                      <p:cBhvr additive="base">
                                        <p:cTn id="43" dur="500" fill="hold"/>
                                        <p:tgtEl>
                                          <p:spTgt spid="13">
                                            <p:graphicEl>
                                              <a:dgm id="{032CCF44-C49B-4531-BBC0-95E971E729FE}"/>
                                            </p:graphic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3">
                                            <p:graphicEl>
                                              <a:dgm id="{032CCF44-C49B-4531-BBC0-95E971E729FE}"/>
                                            </p:graphic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grpId="0" nodeType="clickEffect">
                                  <p:stCondLst>
                                    <p:cond delay="0"/>
                                  </p:stCondLst>
                                  <p:childTnLst>
                                    <p:set>
                                      <p:cBhvr>
                                        <p:cTn id="48" dur="1" fill="hold">
                                          <p:stCondLst>
                                            <p:cond delay="0"/>
                                          </p:stCondLst>
                                        </p:cTn>
                                        <p:tgtEl>
                                          <p:spTgt spid="13">
                                            <p:graphicEl>
                                              <a:dgm id="{818D80D1-9EC0-4665-8CF4-7BEB0B2C77B8}"/>
                                            </p:graphicEl>
                                          </p:spTgt>
                                        </p:tgtEl>
                                        <p:attrNameLst>
                                          <p:attrName>style.visibility</p:attrName>
                                        </p:attrNameLst>
                                      </p:cBhvr>
                                      <p:to>
                                        <p:strVal val="visible"/>
                                      </p:to>
                                    </p:set>
                                    <p:anim calcmode="lin" valueType="num">
                                      <p:cBhvr additive="base">
                                        <p:cTn id="49" dur="500" fill="hold"/>
                                        <p:tgtEl>
                                          <p:spTgt spid="13">
                                            <p:graphicEl>
                                              <a:dgm id="{818D80D1-9EC0-4665-8CF4-7BEB0B2C77B8}"/>
                                            </p:graphic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3">
                                            <p:graphicEl>
                                              <a:dgm id="{818D80D1-9EC0-4665-8CF4-7BEB0B2C77B8}"/>
                                            </p:graphicEl>
                                          </p:spTgt>
                                        </p:tgtEl>
                                        <p:attrNameLst>
                                          <p:attrName>ppt_y</p:attrName>
                                        </p:attrNameLst>
                                      </p:cBhvr>
                                      <p:tavLst>
                                        <p:tav tm="0">
                                          <p:val>
                                            <p:strVal val="0-#ppt_h/2"/>
                                          </p:val>
                                        </p:tav>
                                        <p:tav tm="100000">
                                          <p:val>
                                            <p:strVal val="#ppt_y"/>
                                          </p:val>
                                        </p:tav>
                                      </p:tavLst>
                                    </p:anim>
                                  </p:childTnLst>
                                </p:cTn>
                              </p:par>
                              <p:par>
                                <p:cTn id="51" presetID="2" presetClass="entr" presetSubtype="3" fill="hold" grpId="0" nodeType="withEffect">
                                  <p:stCondLst>
                                    <p:cond delay="0"/>
                                  </p:stCondLst>
                                  <p:childTnLst>
                                    <p:set>
                                      <p:cBhvr>
                                        <p:cTn id="52" dur="1" fill="hold">
                                          <p:stCondLst>
                                            <p:cond delay="0"/>
                                          </p:stCondLst>
                                        </p:cTn>
                                        <p:tgtEl>
                                          <p:spTgt spid="13">
                                            <p:graphicEl>
                                              <a:dgm id="{0B66D820-FD55-42C0-9F21-6A1656FBB188}"/>
                                            </p:graphicEl>
                                          </p:spTgt>
                                        </p:tgtEl>
                                        <p:attrNameLst>
                                          <p:attrName>style.visibility</p:attrName>
                                        </p:attrNameLst>
                                      </p:cBhvr>
                                      <p:to>
                                        <p:strVal val="visible"/>
                                      </p:to>
                                    </p:set>
                                    <p:anim calcmode="lin" valueType="num">
                                      <p:cBhvr additive="base">
                                        <p:cTn id="53" dur="500" fill="hold"/>
                                        <p:tgtEl>
                                          <p:spTgt spid="13">
                                            <p:graphicEl>
                                              <a:dgm id="{0B66D820-FD55-42C0-9F21-6A1656FBB188}"/>
                                            </p:graphic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13">
                                            <p:graphicEl>
                                              <a:dgm id="{0B66D820-FD55-42C0-9F21-6A1656FBB188}"/>
                                            </p:graphicEl>
                                          </p:spTgt>
                                        </p:tgtEl>
                                        <p:attrNameLst>
                                          <p:attrName>ppt_y</p:attrName>
                                        </p:attrNameLst>
                                      </p:cBhvr>
                                      <p:tavLst>
                                        <p:tav tm="0">
                                          <p:val>
                                            <p:strVal val="0-#ppt_h/2"/>
                                          </p:val>
                                        </p:tav>
                                        <p:tav tm="100000">
                                          <p:val>
                                            <p:strVal val="#ppt_y"/>
                                          </p:val>
                                        </p:tav>
                                      </p:tavLst>
                                    </p:anim>
                                  </p:childTnLst>
                                </p:cTn>
                              </p:par>
                              <p:par>
                                <p:cTn id="55" presetID="2" presetClass="entr" presetSubtype="3" fill="hold" grpId="0" nodeType="withEffect">
                                  <p:stCondLst>
                                    <p:cond delay="0"/>
                                  </p:stCondLst>
                                  <p:childTnLst>
                                    <p:set>
                                      <p:cBhvr>
                                        <p:cTn id="56" dur="1" fill="hold">
                                          <p:stCondLst>
                                            <p:cond delay="0"/>
                                          </p:stCondLst>
                                        </p:cTn>
                                        <p:tgtEl>
                                          <p:spTgt spid="13">
                                            <p:graphicEl>
                                              <a:dgm id="{A298FCA3-F3AF-4926-A22C-6EAEBEE2898E}"/>
                                            </p:graphicEl>
                                          </p:spTgt>
                                        </p:tgtEl>
                                        <p:attrNameLst>
                                          <p:attrName>style.visibility</p:attrName>
                                        </p:attrNameLst>
                                      </p:cBhvr>
                                      <p:to>
                                        <p:strVal val="visible"/>
                                      </p:to>
                                    </p:set>
                                    <p:anim calcmode="lin" valueType="num">
                                      <p:cBhvr additive="base">
                                        <p:cTn id="57" dur="500" fill="hold"/>
                                        <p:tgtEl>
                                          <p:spTgt spid="13">
                                            <p:graphicEl>
                                              <a:dgm id="{A298FCA3-F3AF-4926-A22C-6EAEBEE2898E}"/>
                                            </p:graphic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3">
                                            <p:graphicEl>
                                              <a:dgm id="{A298FCA3-F3AF-4926-A22C-6EAEBEE2898E}"/>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 name="Rectangle 15">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93D317-414B-FA86-41B8-32503341271D}"/>
              </a:ext>
            </a:extLst>
          </p:cNvPr>
          <p:cNvSpPr>
            <a:spLocks noGrp="1"/>
          </p:cNvSpPr>
          <p:nvPr>
            <p:ph type="title"/>
          </p:nvPr>
        </p:nvSpPr>
        <p:spPr>
          <a:xfrm>
            <a:off x="8156350" y="484632"/>
            <a:ext cx="3544035" cy="1609344"/>
          </a:xfrm>
          <a:ln>
            <a:noFill/>
          </a:ln>
        </p:spPr>
        <p:txBody>
          <a:bodyPr vert="horz" lIns="91440" tIns="45720" rIns="91440" bIns="45720" rtlCol="0" anchor="ctr">
            <a:normAutofit/>
          </a:bodyPr>
          <a:lstStyle/>
          <a:p>
            <a:r>
              <a:rPr lang="en-US" sz="3000" cap="all"/>
              <a:t>Core Competencies</a:t>
            </a:r>
          </a:p>
        </p:txBody>
      </p:sp>
      <p:pic>
        <p:nvPicPr>
          <p:cNvPr id="5" name="Picture 5" descr="A picture containing chart&#10;&#10;Description automatically generated">
            <a:extLst>
              <a:ext uri="{FF2B5EF4-FFF2-40B4-BE49-F238E27FC236}">
                <a16:creationId xmlns:a16="http://schemas.microsoft.com/office/drawing/2014/main" id="{B977DEC0-1750-A2E9-6EE7-BFCC5FD71B08}"/>
              </a:ext>
            </a:extLst>
          </p:cNvPr>
          <p:cNvPicPr>
            <a:picLocks noChangeAspect="1"/>
          </p:cNvPicPr>
          <p:nvPr/>
        </p:nvPicPr>
        <p:blipFill>
          <a:blip r:embed="rId6"/>
          <a:stretch>
            <a:fillRect/>
          </a:stretch>
        </p:blipFill>
        <p:spPr>
          <a:xfrm>
            <a:off x="858960" y="640080"/>
            <a:ext cx="6432346" cy="5588101"/>
          </a:xfrm>
          <a:prstGeom prst="rect">
            <a:avLst/>
          </a:prstGeom>
        </p:spPr>
      </p:pic>
      <p:grpSp>
        <p:nvGrpSpPr>
          <p:cNvPr id="18" name="Group 17">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 name="Google Shape;165;p4">
            <a:extLst>
              <a:ext uri="{FF2B5EF4-FFF2-40B4-BE49-F238E27FC236}">
                <a16:creationId xmlns:a16="http://schemas.microsoft.com/office/drawing/2014/main" id="{86AC4489-FE56-231C-23DD-3DE552D81196}"/>
              </a:ext>
            </a:extLst>
          </p:cNvPr>
          <p:cNvSpPr txBox="1"/>
          <p:nvPr/>
        </p:nvSpPr>
        <p:spPr>
          <a:xfrm>
            <a:off x="1029994" y="6106106"/>
            <a:ext cx="6356100" cy="1169521"/>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600"/>
              </a:spcAft>
              <a:buNone/>
            </a:pPr>
            <a:r>
              <a:rPr lang="en-US">
                <a:latin typeface="Calibri"/>
                <a:ea typeface="Calibri"/>
                <a:cs typeface="Calibri"/>
                <a:sym typeface="Calibri"/>
              </a:rPr>
              <a:t>Interprofessional Education Collaborative: </a:t>
            </a:r>
            <a:r>
              <a:rPr lang="en-US" u="sng">
                <a:solidFill>
                  <a:schemeClr val="hlink"/>
                </a:solidFill>
                <a:latin typeface="Calibri"/>
                <a:ea typeface="Calibri"/>
                <a:cs typeface="Calibri"/>
                <a:sym typeface="Calibri"/>
                <a:hlinkClick r:id="rId7"/>
              </a:rPr>
              <a:t>https://www.ipecollaborative.org/</a:t>
            </a:r>
            <a:endParaRPr lang="en-US">
              <a:latin typeface="Calibri"/>
              <a:ea typeface="Calibri"/>
              <a:cs typeface="Calibri"/>
              <a:sym typeface="Calibri"/>
            </a:endParaRPr>
          </a:p>
          <a:p>
            <a:pPr marL="0" lvl="0" indent="0" algn="ctr" rtl="0">
              <a:spcBef>
                <a:spcPts val="0"/>
              </a:spcBef>
              <a:spcAft>
                <a:spcPts val="600"/>
              </a:spcAft>
              <a:buNone/>
            </a:pPr>
            <a:endParaRPr lang="en-US">
              <a:latin typeface="Calibri"/>
              <a:ea typeface="Calibri"/>
              <a:cs typeface="Calibri"/>
              <a:sym typeface="Calibri"/>
            </a:endParaRPr>
          </a:p>
        </p:txBody>
      </p:sp>
    </p:spTree>
    <p:extLst>
      <p:ext uri="{BB962C8B-B14F-4D97-AF65-F5344CB8AC3E}">
        <p14:creationId xmlns:p14="http://schemas.microsoft.com/office/powerpoint/2010/main" val="626172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BF16-70F1-3FCA-9007-59117E2A03AB}"/>
              </a:ext>
            </a:extLst>
          </p:cNvPr>
          <p:cNvSpPr>
            <a:spLocks noGrp="1"/>
          </p:cNvSpPr>
          <p:nvPr>
            <p:ph type="title"/>
          </p:nvPr>
        </p:nvSpPr>
        <p:spPr>
          <a:xfrm>
            <a:off x="522160" y="56007"/>
            <a:ext cx="10058400" cy="1609344"/>
          </a:xfrm>
        </p:spPr>
        <p:txBody>
          <a:bodyPr/>
          <a:lstStyle/>
          <a:p>
            <a:r>
              <a:rPr lang="en-US"/>
              <a:t>Healthcare IPCP</a:t>
            </a:r>
          </a:p>
        </p:txBody>
      </p:sp>
      <p:sp>
        <p:nvSpPr>
          <p:cNvPr id="3" name="Content Placeholder 2">
            <a:extLst>
              <a:ext uri="{FF2B5EF4-FFF2-40B4-BE49-F238E27FC236}">
                <a16:creationId xmlns:a16="http://schemas.microsoft.com/office/drawing/2014/main" id="{FCD4AF34-F513-EB38-174E-BD62578A5F5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6EA47D80-25BB-B68C-3953-7CEAB9FFB069}"/>
              </a:ext>
            </a:extLst>
          </p:cNvPr>
          <p:cNvSpPr>
            <a:spLocks noGrp="1"/>
          </p:cNvSpPr>
          <p:nvPr>
            <p:ph sz="half" idx="2"/>
          </p:nvPr>
        </p:nvSpPr>
        <p:spPr/>
        <p:txBody>
          <a:bodyPr/>
          <a:lstStyle/>
          <a:p>
            <a:endParaRPr lang="en-US"/>
          </a:p>
        </p:txBody>
      </p:sp>
      <p:grpSp>
        <p:nvGrpSpPr>
          <p:cNvPr id="5" name="Group 4">
            <a:extLst>
              <a:ext uri="{FF2B5EF4-FFF2-40B4-BE49-F238E27FC236}">
                <a16:creationId xmlns:a16="http://schemas.microsoft.com/office/drawing/2014/main" id="{4E84879C-67ED-2E1A-105A-D523C6A60B38}"/>
              </a:ext>
            </a:extLst>
          </p:cNvPr>
          <p:cNvGrpSpPr/>
          <p:nvPr/>
        </p:nvGrpSpPr>
        <p:grpSpPr>
          <a:xfrm>
            <a:off x="978688" y="1499044"/>
            <a:ext cx="4246362" cy="5103862"/>
            <a:chOff x="978688" y="1499044"/>
            <a:chExt cx="4246362" cy="5103862"/>
          </a:xfrm>
        </p:grpSpPr>
        <p:sp>
          <p:nvSpPr>
            <p:cNvPr id="6" name="Google Shape;171;p5">
              <a:extLst>
                <a:ext uri="{FF2B5EF4-FFF2-40B4-BE49-F238E27FC236}">
                  <a16:creationId xmlns:a16="http://schemas.microsoft.com/office/drawing/2014/main" id="{0478CC45-A9DC-D176-8EDC-A5E9D8137C47}"/>
                </a:ext>
              </a:extLst>
            </p:cNvPr>
            <p:cNvSpPr txBox="1"/>
            <p:nvPr/>
          </p:nvSpPr>
          <p:spPr>
            <a:xfrm>
              <a:off x="1285525" y="5987306"/>
              <a:ext cx="3632700" cy="6156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US" u="sng">
                  <a:solidFill>
                    <a:schemeClr val="hlink"/>
                  </a:solidFill>
                  <a:latin typeface="Calibri"/>
                  <a:ea typeface="Calibri"/>
                  <a:cs typeface="Calibri"/>
                  <a:sym typeface="Calibri"/>
                  <a:hlinkClick r:id="rId2"/>
                </a:rPr>
                <a:t>https://www.ahrq.gov/teamstepps/index.html</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7" name="Google Shape;172;p5">
              <a:extLst>
                <a:ext uri="{FF2B5EF4-FFF2-40B4-BE49-F238E27FC236}">
                  <a16:creationId xmlns:a16="http://schemas.microsoft.com/office/drawing/2014/main" id="{B06F292B-D9CD-E7C1-8542-50CE6DE58384}"/>
                </a:ext>
              </a:extLst>
            </p:cNvPr>
            <p:cNvPicPr preferRelativeResize="0"/>
            <p:nvPr/>
          </p:nvPicPr>
          <p:blipFill>
            <a:blip r:embed="rId3">
              <a:alphaModFix/>
            </a:blip>
            <a:stretch>
              <a:fillRect/>
            </a:stretch>
          </p:blipFill>
          <p:spPr>
            <a:xfrm>
              <a:off x="978700" y="1499044"/>
              <a:ext cx="4246350" cy="3422104"/>
            </a:xfrm>
            <a:prstGeom prst="rect">
              <a:avLst/>
            </a:prstGeom>
            <a:noFill/>
            <a:ln>
              <a:noFill/>
            </a:ln>
          </p:spPr>
        </p:pic>
        <p:pic>
          <p:nvPicPr>
            <p:cNvPr id="8" name="Google Shape;173;p5">
              <a:extLst>
                <a:ext uri="{FF2B5EF4-FFF2-40B4-BE49-F238E27FC236}">
                  <a16:creationId xmlns:a16="http://schemas.microsoft.com/office/drawing/2014/main" id="{B1125161-C1A0-AD33-E9DF-3A22E7716952}"/>
                </a:ext>
              </a:extLst>
            </p:cNvPr>
            <p:cNvPicPr preferRelativeResize="0"/>
            <p:nvPr/>
          </p:nvPicPr>
          <p:blipFill>
            <a:blip r:embed="rId4">
              <a:alphaModFix/>
            </a:blip>
            <a:stretch>
              <a:fillRect/>
            </a:stretch>
          </p:blipFill>
          <p:spPr>
            <a:xfrm>
              <a:off x="978688" y="5163106"/>
              <a:ext cx="4246350" cy="701300"/>
            </a:xfrm>
            <a:prstGeom prst="rect">
              <a:avLst/>
            </a:prstGeom>
            <a:noFill/>
            <a:ln>
              <a:noFill/>
            </a:ln>
          </p:spPr>
        </p:pic>
      </p:grpSp>
      <p:grpSp>
        <p:nvGrpSpPr>
          <p:cNvPr id="9" name="Group 8">
            <a:extLst>
              <a:ext uri="{FF2B5EF4-FFF2-40B4-BE49-F238E27FC236}">
                <a16:creationId xmlns:a16="http://schemas.microsoft.com/office/drawing/2014/main" id="{A9E212C0-D947-C756-5795-8247B90D63E0}"/>
              </a:ext>
            </a:extLst>
          </p:cNvPr>
          <p:cNvGrpSpPr/>
          <p:nvPr/>
        </p:nvGrpSpPr>
        <p:grpSpPr>
          <a:xfrm>
            <a:off x="6718031" y="1023562"/>
            <a:ext cx="3790425" cy="5461000"/>
            <a:chOff x="6718031" y="1023562"/>
            <a:chExt cx="3790425" cy="5461000"/>
          </a:xfrm>
        </p:grpSpPr>
        <p:pic>
          <p:nvPicPr>
            <p:cNvPr id="10" name="Google Shape;174;p5">
              <a:extLst>
                <a:ext uri="{FF2B5EF4-FFF2-40B4-BE49-F238E27FC236}">
                  <a16:creationId xmlns:a16="http://schemas.microsoft.com/office/drawing/2014/main" id="{539BF9F4-BCB2-B9BF-ED0C-CC2C7A96CFBB}"/>
                </a:ext>
              </a:extLst>
            </p:cNvPr>
            <p:cNvPicPr preferRelativeResize="0"/>
            <p:nvPr/>
          </p:nvPicPr>
          <p:blipFill>
            <a:blip r:embed="rId5">
              <a:alphaModFix/>
            </a:blip>
            <a:stretch>
              <a:fillRect/>
            </a:stretch>
          </p:blipFill>
          <p:spPr>
            <a:xfrm>
              <a:off x="6718031" y="1023562"/>
              <a:ext cx="3790425" cy="3790425"/>
            </a:xfrm>
            <a:prstGeom prst="rect">
              <a:avLst/>
            </a:prstGeom>
            <a:noFill/>
            <a:ln>
              <a:noFill/>
            </a:ln>
          </p:spPr>
        </p:pic>
        <p:pic>
          <p:nvPicPr>
            <p:cNvPr id="11" name="Google Shape;176;p5">
              <a:extLst>
                <a:ext uri="{FF2B5EF4-FFF2-40B4-BE49-F238E27FC236}">
                  <a16:creationId xmlns:a16="http://schemas.microsoft.com/office/drawing/2014/main" id="{428AD434-7FB5-7514-4507-498BCCA9DA8F}"/>
                </a:ext>
              </a:extLst>
            </p:cNvPr>
            <p:cNvPicPr preferRelativeResize="0"/>
            <p:nvPr/>
          </p:nvPicPr>
          <p:blipFill>
            <a:blip r:embed="rId6">
              <a:alphaModFix/>
            </a:blip>
            <a:stretch>
              <a:fillRect/>
            </a:stretch>
          </p:blipFill>
          <p:spPr>
            <a:xfrm>
              <a:off x="7769456" y="4952350"/>
              <a:ext cx="1687575" cy="562525"/>
            </a:xfrm>
            <a:prstGeom prst="rect">
              <a:avLst/>
            </a:prstGeom>
            <a:noFill/>
            <a:ln>
              <a:noFill/>
            </a:ln>
          </p:spPr>
        </p:pic>
        <p:sp>
          <p:nvSpPr>
            <p:cNvPr id="12" name="Google Shape;177;p5">
              <a:extLst>
                <a:ext uri="{FF2B5EF4-FFF2-40B4-BE49-F238E27FC236}">
                  <a16:creationId xmlns:a16="http://schemas.microsoft.com/office/drawing/2014/main" id="{04FAA146-DB78-3B31-926C-4F69757702B4}"/>
                </a:ext>
              </a:extLst>
            </p:cNvPr>
            <p:cNvSpPr txBox="1"/>
            <p:nvPr/>
          </p:nvSpPr>
          <p:spPr>
            <a:xfrm>
              <a:off x="6875756" y="5653262"/>
              <a:ext cx="3632700" cy="8313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US" u="sng">
                  <a:solidFill>
                    <a:schemeClr val="hlink"/>
                  </a:solidFill>
                  <a:latin typeface="Calibri"/>
                  <a:ea typeface="Calibri"/>
                  <a:cs typeface="Calibri"/>
                  <a:sym typeface="Calibri"/>
                  <a:hlinkClick r:id="rId7"/>
                </a:rPr>
                <a:t>https://www.ihi.org/resources/Pages/Publications/quintuple-aim-for-health-care-improvement.aspx</a:t>
              </a:r>
              <a:endParaRPr>
                <a:latin typeface="Calibri"/>
                <a:ea typeface="Calibri"/>
                <a:cs typeface="Calibri"/>
                <a:sym typeface="Calibri"/>
              </a:endParaRPr>
            </a:p>
          </p:txBody>
        </p:sp>
      </p:grpSp>
    </p:spTree>
    <p:extLst>
      <p:ext uri="{BB962C8B-B14F-4D97-AF65-F5344CB8AC3E}">
        <p14:creationId xmlns:p14="http://schemas.microsoft.com/office/powerpoint/2010/main" val="2713198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37F7493-4279-73D1-A9C4-D90E4832E07F}"/>
              </a:ext>
            </a:extLst>
          </p:cNvPr>
          <p:cNvSpPr>
            <a:spLocks noGrp="1"/>
          </p:cNvSpPr>
          <p:nvPr>
            <p:ph type="title"/>
          </p:nvPr>
        </p:nvSpPr>
        <p:spPr>
          <a:xfrm>
            <a:off x="1069848" y="484632"/>
            <a:ext cx="10058400" cy="1609344"/>
          </a:xfrm>
        </p:spPr>
        <p:txBody>
          <a:bodyPr>
            <a:normAutofit/>
          </a:bodyPr>
          <a:lstStyle/>
          <a:p>
            <a:r>
              <a:rPr lang="en-US"/>
              <a:t>Disclosures</a:t>
            </a:r>
          </a:p>
        </p:txBody>
      </p:sp>
      <p:sp>
        <p:nvSpPr>
          <p:cNvPr id="3" name="Content Placeholder 2">
            <a:extLst>
              <a:ext uri="{FF2B5EF4-FFF2-40B4-BE49-F238E27FC236}">
                <a16:creationId xmlns:a16="http://schemas.microsoft.com/office/drawing/2014/main" id="{98BC550C-6230-5463-414C-89A79E306DD7}"/>
              </a:ext>
            </a:extLst>
          </p:cNvPr>
          <p:cNvSpPr>
            <a:spLocks noGrp="1"/>
          </p:cNvSpPr>
          <p:nvPr>
            <p:ph idx="1"/>
          </p:nvPr>
        </p:nvSpPr>
        <p:spPr>
          <a:xfrm>
            <a:off x="1069848" y="2320412"/>
            <a:ext cx="10058400" cy="3851787"/>
          </a:xfrm>
        </p:spPr>
        <p:txBody>
          <a:bodyPr vert="horz" lIns="91440" tIns="45720" rIns="91440" bIns="45720" rtlCol="0" anchor="t">
            <a:normAutofit/>
          </a:bodyPr>
          <a:lstStyle/>
          <a:p>
            <a:pPr fontAlgn="base"/>
            <a:r>
              <a:rPr lang="en-US" b="0" i="0" u="none" strike="noStrike">
                <a:effectLst/>
                <a:latin typeface="Calibri"/>
                <a:cs typeface="Calibri"/>
              </a:rPr>
              <a:t>No </a:t>
            </a:r>
            <a:r>
              <a:rPr lang="en-US">
                <a:latin typeface="Calibri"/>
                <a:cs typeface="Calibri"/>
              </a:rPr>
              <a:t>conflict</a:t>
            </a:r>
            <a:r>
              <a:rPr lang="en-US" b="0" i="0">
                <a:effectLst/>
                <a:latin typeface="Calibri"/>
                <a:cs typeface="Calibri"/>
              </a:rPr>
              <a:t>​</a:t>
            </a:r>
            <a:r>
              <a:rPr lang="en-US">
                <a:latin typeface="Calibri"/>
                <a:cs typeface="Calibri"/>
              </a:rPr>
              <a:t>s to disclose</a:t>
            </a:r>
            <a:endParaRPr lang="en-US" b="0" i="0">
              <a:effectLst/>
              <a:latin typeface="Calibri"/>
              <a:cs typeface="Calibri"/>
            </a:endParaRPr>
          </a:p>
          <a:p>
            <a:pPr fontAlgn="base">
              <a:buFont typeface="Arial" panose="020B0604020202020204" pitchFamily="34" charset="0"/>
              <a:buChar char="•"/>
            </a:pPr>
            <a:r>
              <a:rPr lang="en-US" b="0" i="0" u="none" strike="noStrike">
                <a:effectLst/>
                <a:latin typeface="Calibri"/>
                <a:cs typeface="Calibri"/>
              </a:rPr>
              <a:t>The views expressed in these slides and</a:t>
            </a:r>
            <a:r>
              <a:rPr lang="en-US">
                <a:latin typeface="Calibri"/>
                <a:cs typeface="Calibri"/>
              </a:rPr>
              <a:t> </a:t>
            </a:r>
            <a:r>
              <a:rPr lang="en-US" b="0" i="0" u="none" strike="noStrike">
                <a:effectLst/>
                <a:latin typeface="Calibri"/>
                <a:cs typeface="Calibri"/>
              </a:rPr>
              <a:t>today’s discussion are ours</a:t>
            </a:r>
            <a:endParaRPr lang="en-US" b="0" i="0">
              <a:effectLst/>
              <a:latin typeface="Calibri"/>
              <a:cs typeface="Calibri"/>
            </a:endParaRPr>
          </a:p>
          <a:p>
            <a:pPr lvl="1" fontAlgn="base">
              <a:buFont typeface="Arial" panose="020B0604020202020204" pitchFamily="34" charset="0"/>
              <a:buChar char="•"/>
            </a:pPr>
            <a:r>
              <a:rPr lang="en-US">
                <a:latin typeface="Calibri"/>
                <a:cs typeface="Calibri"/>
              </a:rPr>
              <a:t>Our</a:t>
            </a:r>
            <a:r>
              <a:rPr lang="en-US" b="0" i="0" u="none" strike="noStrike">
                <a:effectLst/>
                <a:latin typeface="Calibri"/>
                <a:cs typeface="Calibri"/>
              </a:rPr>
              <a:t> views may not be the same as the views of</a:t>
            </a:r>
            <a:r>
              <a:rPr lang="en-US">
                <a:latin typeface="Calibri"/>
                <a:cs typeface="Calibri"/>
              </a:rPr>
              <a:t> our company’s</a:t>
            </a:r>
            <a:r>
              <a:rPr lang="en-US" b="0" i="0" u="none" strike="noStrike">
                <a:effectLst/>
                <a:latin typeface="Calibri"/>
                <a:cs typeface="Calibri"/>
              </a:rPr>
              <a:t> clients or</a:t>
            </a:r>
            <a:r>
              <a:rPr lang="en-US">
                <a:latin typeface="Calibri"/>
                <a:cs typeface="Calibri"/>
              </a:rPr>
              <a:t> </a:t>
            </a:r>
            <a:r>
              <a:rPr lang="en-US" b="0" i="0" u="none" strike="noStrike">
                <a:effectLst/>
                <a:latin typeface="Calibri"/>
                <a:cs typeface="Calibri"/>
              </a:rPr>
              <a:t>colleagues</a:t>
            </a:r>
            <a:r>
              <a:rPr lang="en-US" b="0" i="0">
                <a:effectLst/>
                <a:latin typeface="Calibri"/>
                <a:cs typeface="Calibri"/>
              </a:rPr>
              <a:t>​</a:t>
            </a:r>
          </a:p>
          <a:p>
            <a:pPr rtl="0" fontAlgn="base">
              <a:buFont typeface="Arial" panose="020B0604020202020204" pitchFamily="34" charset="0"/>
              <a:buChar char="•"/>
            </a:pPr>
            <a:r>
              <a:rPr lang="en-US" b="0" i="0" u="none" strike="noStrike">
                <a:effectLst/>
                <a:latin typeface="Calibri"/>
                <a:cs typeface="Calibri"/>
              </a:rPr>
              <a:t>Participants must use discretion when using the information contained in this presentation</a:t>
            </a:r>
            <a:endParaRPr lang="en-US" b="0" i="0">
              <a:effectLst/>
              <a:latin typeface="Calibri"/>
              <a:cs typeface="Calibri"/>
            </a:endParaRPr>
          </a:p>
          <a:p>
            <a:endParaRPr lang="en-US"/>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49349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5FB9914-C3B7-7641-9431-1130404FFF3B}"/>
              </a:ext>
            </a:extLst>
          </p:cNvPr>
          <p:cNvSpPr>
            <a:spLocks noGrp="1"/>
          </p:cNvSpPr>
          <p:nvPr>
            <p:ph type="title"/>
          </p:nvPr>
        </p:nvSpPr>
        <p:spPr>
          <a:xfrm>
            <a:off x="1069848" y="484632"/>
            <a:ext cx="10058400" cy="1609344"/>
          </a:xfrm>
        </p:spPr>
        <p:txBody>
          <a:bodyPr>
            <a:normAutofit/>
          </a:bodyPr>
          <a:lstStyle/>
          <a:p>
            <a:r>
              <a:rPr lang="en-US"/>
              <a:t>Clinical Education</a:t>
            </a:r>
          </a:p>
        </p:txBody>
      </p:sp>
      <p:sp>
        <p:nvSpPr>
          <p:cNvPr id="3" name="Content Placeholder 2">
            <a:extLst>
              <a:ext uri="{FF2B5EF4-FFF2-40B4-BE49-F238E27FC236}">
                <a16:creationId xmlns:a16="http://schemas.microsoft.com/office/drawing/2014/main" id="{FA5BC06C-CA15-C64D-9EA7-B52075C0808F}"/>
              </a:ext>
            </a:extLst>
          </p:cNvPr>
          <p:cNvSpPr>
            <a:spLocks noGrp="1"/>
          </p:cNvSpPr>
          <p:nvPr>
            <p:ph sz="quarter" idx="13"/>
          </p:nvPr>
        </p:nvSpPr>
        <p:spPr>
          <a:xfrm>
            <a:off x="1069848" y="2320412"/>
            <a:ext cx="10058400" cy="3851787"/>
          </a:xfrm>
        </p:spPr>
        <p:txBody>
          <a:bodyPr>
            <a:normAutofit/>
          </a:bodyPr>
          <a:lstStyle/>
          <a:p>
            <a:pPr lvl="1"/>
            <a:endParaRPr lang="en-US"/>
          </a:p>
          <a:p>
            <a:endParaRPr lang="en-US"/>
          </a:p>
        </p:txBody>
      </p:sp>
      <p:sp>
        <p:nvSpPr>
          <p:cNvPr id="28" name="Oval 27">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39742F1-8AA9-D849-AE00-01DF02187F90}"/>
              </a:ext>
            </a:extLst>
          </p:cNvPr>
          <p:cNvPicPr>
            <a:picLocks noChangeAspect="1"/>
          </p:cNvPicPr>
          <p:nvPr/>
        </p:nvPicPr>
        <p:blipFill>
          <a:blip r:embed="rId6"/>
          <a:stretch>
            <a:fillRect/>
          </a:stretch>
        </p:blipFill>
        <p:spPr>
          <a:xfrm>
            <a:off x="7079671" y="2592569"/>
            <a:ext cx="4351247" cy="2277606"/>
          </a:xfrm>
          <a:prstGeom prst="rect">
            <a:avLst/>
          </a:prstGeom>
        </p:spPr>
      </p:pic>
      <p:pic>
        <p:nvPicPr>
          <p:cNvPr id="7" name="Picture 6">
            <a:extLst>
              <a:ext uri="{FF2B5EF4-FFF2-40B4-BE49-F238E27FC236}">
                <a16:creationId xmlns:a16="http://schemas.microsoft.com/office/drawing/2014/main" id="{B613A63F-668C-094F-ACE5-96A70F1EB8B4}"/>
              </a:ext>
            </a:extLst>
          </p:cNvPr>
          <p:cNvPicPr>
            <a:picLocks noChangeAspect="1"/>
          </p:cNvPicPr>
          <p:nvPr/>
        </p:nvPicPr>
        <p:blipFill rotWithShape="1">
          <a:blip r:embed="rId7"/>
          <a:srcRect l="49145" t="7495" b="78081"/>
          <a:stretch/>
        </p:blipFill>
        <p:spPr>
          <a:xfrm>
            <a:off x="1576320" y="4009180"/>
            <a:ext cx="5984521" cy="2196923"/>
          </a:xfrm>
          <a:prstGeom prst="rect">
            <a:avLst/>
          </a:prstGeom>
        </p:spPr>
      </p:pic>
      <p:pic>
        <p:nvPicPr>
          <p:cNvPr id="1025" name="Picture 1" descr="page1image12813120">
            <a:extLst>
              <a:ext uri="{FF2B5EF4-FFF2-40B4-BE49-F238E27FC236}">
                <a16:creationId xmlns:a16="http://schemas.microsoft.com/office/drawing/2014/main" id="{4DF46DCE-6A09-8C49-B3E8-3F2AA47521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07" t="3753" r="2375" b="69029"/>
          <a:stretch/>
        </p:blipFill>
        <p:spPr bwMode="auto">
          <a:xfrm>
            <a:off x="164501" y="1728908"/>
            <a:ext cx="5984521" cy="2354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80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linds(horizontal)">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E0CBC3A-201A-4BFD-B558-8D0E7EBFDF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661EE8D-0002-2C46-B050-A16549DCF491}"/>
              </a:ext>
            </a:extLst>
          </p:cNvPr>
          <p:cNvPicPr>
            <a:picLocks noChangeAspect="1"/>
          </p:cNvPicPr>
          <p:nvPr/>
        </p:nvPicPr>
        <p:blipFill>
          <a:blip r:embed="rId5"/>
          <a:stretch>
            <a:fillRect/>
          </a:stretch>
        </p:blipFill>
        <p:spPr>
          <a:xfrm>
            <a:off x="819968" y="639447"/>
            <a:ext cx="3010133" cy="2709120"/>
          </a:xfrm>
          <a:prstGeom prst="rect">
            <a:avLst/>
          </a:prstGeom>
        </p:spPr>
      </p:pic>
      <p:pic>
        <p:nvPicPr>
          <p:cNvPr id="2" name="Picture 1">
            <a:extLst>
              <a:ext uri="{FF2B5EF4-FFF2-40B4-BE49-F238E27FC236}">
                <a16:creationId xmlns:a16="http://schemas.microsoft.com/office/drawing/2014/main" id="{4C57EA78-F51C-7345-9867-47050AD08EE8}"/>
              </a:ext>
            </a:extLst>
          </p:cNvPr>
          <p:cNvPicPr>
            <a:picLocks noChangeAspect="1"/>
          </p:cNvPicPr>
          <p:nvPr/>
        </p:nvPicPr>
        <p:blipFill>
          <a:blip r:embed="rId6"/>
          <a:stretch>
            <a:fillRect/>
          </a:stretch>
        </p:blipFill>
        <p:spPr>
          <a:xfrm>
            <a:off x="640080" y="4089800"/>
            <a:ext cx="3369910" cy="1382527"/>
          </a:xfrm>
          <a:prstGeom prst="rect">
            <a:avLst/>
          </a:prstGeom>
        </p:spPr>
      </p:pic>
      <p:grpSp>
        <p:nvGrpSpPr>
          <p:cNvPr id="21" name="Group 20">
            <a:extLst>
              <a:ext uri="{FF2B5EF4-FFF2-40B4-BE49-F238E27FC236}">
                <a16:creationId xmlns:a16="http://schemas.microsoft.com/office/drawing/2014/main" id="{D82D111B-7866-426B-A326-13305A8AB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2" name="Oval 21">
              <a:extLst>
                <a:ext uri="{FF2B5EF4-FFF2-40B4-BE49-F238E27FC236}">
                  <a16:creationId xmlns:a16="http://schemas.microsoft.com/office/drawing/2014/main" id="{AE720103-E559-418A-824B-BEAB9F98D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C3390309-8DDB-49A0-A186-0164FFDCA2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28C8585F-44BC-7A4F-93F5-8F97B3EDD526}"/>
              </a:ext>
            </a:extLst>
          </p:cNvPr>
          <p:cNvSpPr txBox="1"/>
          <p:nvPr/>
        </p:nvSpPr>
        <p:spPr>
          <a:xfrm>
            <a:off x="8016511" y="6310637"/>
            <a:ext cx="1641796" cy="369332"/>
          </a:xfrm>
          <a:prstGeom prst="rect">
            <a:avLst/>
          </a:prstGeom>
          <a:noFill/>
        </p:spPr>
        <p:txBody>
          <a:bodyPr wrap="none" lIns="91440" tIns="45720" rIns="91440" bIns="45720" rtlCol="0" anchor="t">
            <a:spAutoFit/>
          </a:bodyPr>
          <a:lstStyle/>
          <a:p>
            <a:pPr>
              <a:spcAft>
                <a:spcPts val="600"/>
              </a:spcAft>
            </a:pPr>
            <a:r>
              <a:rPr lang="en-US"/>
              <a:t>(CAATE, 2018)</a:t>
            </a:r>
          </a:p>
        </p:txBody>
      </p:sp>
      <p:graphicFrame>
        <p:nvGraphicFramePr>
          <p:cNvPr id="7" name="Diagram 6">
            <a:extLst>
              <a:ext uri="{FF2B5EF4-FFF2-40B4-BE49-F238E27FC236}">
                <a16:creationId xmlns:a16="http://schemas.microsoft.com/office/drawing/2014/main" id="{B9A1781F-A5BF-F94A-B31B-853EF27B9E4D}"/>
              </a:ext>
            </a:extLst>
          </p:cNvPr>
          <p:cNvGraphicFramePr/>
          <p:nvPr>
            <p:extLst>
              <p:ext uri="{D42A27DB-BD31-4B8C-83A1-F6EECF244321}">
                <p14:modId xmlns:p14="http://schemas.microsoft.com/office/powerpoint/2010/main" val="891267854"/>
              </p:ext>
            </p:extLst>
          </p:nvPr>
        </p:nvGraphicFramePr>
        <p:xfrm>
          <a:off x="4357035" y="662177"/>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5285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4FF8524B-FAEE-FF42-9F1F-ADBE25C50B86}"/>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F7357530-A1CB-D745-858A-F05074B0CF8C}"/>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dgm id="{348C0F4F-0CBE-974E-BA77-C44AFAB63E9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7180C510-8113-684F-8FA7-C3311EE7828D}"/>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EF318FDC-DFED-4B40-A874-784406287C8D}"/>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graphicEl>
                                              <a:dgm id="{4E581D0A-0BAD-3844-8A70-CE6D9CC54BBB}"/>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graphicEl>
                                              <a:dgm id="{C0766389-4A33-D047-8722-9C2FF8A840B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4554-3870-BB4E-B54A-F81AF47660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A96468-B7E4-CE46-AC3D-32083D7796C7}"/>
              </a:ext>
            </a:extLst>
          </p:cNvPr>
          <p:cNvSpPr>
            <a:spLocks noGrp="1"/>
          </p:cNvSpPr>
          <p:nvPr>
            <p:ph sz="quarter" idx="13"/>
          </p:nvPr>
        </p:nvSpPr>
        <p:spPr/>
        <p:txBody>
          <a:bodyPr/>
          <a:lstStyle/>
          <a:p>
            <a:endParaRPr lang="en-US"/>
          </a:p>
        </p:txBody>
      </p:sp>
      <p:graphicFrame>
        <p:nvGraphicFramePr>
          <p:cNvPr id="4" name="Content Placeholder 3">
            <a:extLst>
              <a:ext uri="{FF2B5EF4-FFF2-40B4-BE49-F238E27FC236}">
                <a16:creationId xmlns:a16="http://schemas.microsoft.com/office/drawing/2014/main" id="{1E96E777-A8B1-5A43-A9E9-682F25D9F8C2}"/>
              </a:ext>
            </a:extLst>
          </p:cNvPr>
          <p:cNvGraphicFramePr>
            <a:graphicFrameLocks/>
          </p:cNvGraphicFramePr>
          <p:nvPr>
            <p:extLst>
              <p:ext uri="{D42A27DB-BD31-4B8C-83A1-F6EECF244321}">
                <p14:modId xmlns:p14="http://schemas.microsoft.com/office/powerpoint/2010/main" val="383341360"/>
              </p:ext>
            </p:extLst>
          </p:nvPr>
        </p:nvGraphicFramePr>
        <p:xfrm>
          <a:off x="638059" y="484632"/>
          <a:ext cx="10504858" cy="5652132"/>
        </p:xfrm>
        <a:graphic>
          <a:graphicData uri="http://schemas.openxmlformats.org/drawingml/2006/table">
            <a:tbl>
              <a:tblPr firstRow="1" firstCol="1" bandRow="1">
                <a:tableStyleId>{5C22544A-7EE6-4342-B048-85BDC9FD1C3A}</a:tableStyleId>
              </a:tblPr>
              <a:tblGrid>
                <a:gridCol w="2530521">
                  <a:extLst>
                    <a:ext uri="{9D8B030D-6E8A-4147-A177-3AD203B41FA5}">
                      <a16:colId xmlns:a16="http://schemas.microsoft.com/office/drawing/2014/main" val="3450388453"/>
                    </a:ext>
                  </a:extLst>
                </a:gridCol>
                <a:gridCol w="2169020">
                  <a:extLst>
                    <a:ext uri="{9D8B030D-6E8A-4147-A177-3AD203B41FA5}">
                      <a16:colId xmlns:a16="http://schemas.microsoft.com/office/drawing/2014/main" val="1820301877"/>
                    </a:ext>
                  </a:extLst>
                </a:gridCol>
                <a:gridCol w="5805317">
                  <a:extLst>
                    <a:ext uri="{9D8B030D-6E8A-4147-A177-3AD203B41FA5}">
                      <a16:colId xmlns:a16="http://schemas.microsoft.com/office/drawing/2014/main" val="688968012"/>
                    </a:ext>
                  </a:extLst>
                </a:gridCol>
              </a:tblGrid>
              <a:tr h="965667">
                <a:tc>
                  <a:txBody>
                    <a:bodyPr/>
                    <a:lstStyle/>
                    <a:p>
                      <a:pPr marL="0" marR="0" algn="ctr">
                        <a:spcBef>
                          <a:spcPts val="0"/>
                        </a:spcBef>
                        <a:spcAft>
                          <a:spcPts val="0"/>
                        </a:spcAft>
                      </a:pPr>
                      <a:r>
                        <a:rPr lang="en-US" sz="2000">
                          <a:effectLst/>
                        </a:rPr>
                        <a:t>Core Competency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Progression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Sub-competencies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05545560"/>
                  </a:ext>
                </a:extLst>
              </a:tr>
              <a:tr h="1448500">
                <a:tc rowSpan="3">
                  <a:txBody>
                    <a:bodyPr/>
                    <a:lstStyle/>
                    <a:p>
                      <a:pPr marL="0" marR="0" algn="ctr">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Communication</a:t>
                      </a:r>
                    </a:p>
                  </a:txBody>
                  <a:tcPr marL="68580" marR="68580" marT="0" marB="0" anchor="ctr"/>
                </a:tc>
                <a:tc>
                  <a:txBody>
                    <a:bodyPr/>
                    <a:lstStyle/>
                    <a:p>
                      <a:pPr marL="0" marR="0" algn="ctr">
                        <a:spcBef>
                          <a:spcPts val="0"/>
                        </a:spcBef>
                        <a:spcAft>
                          <a:spcPts val="0"/>
                        </a:spcAft>
                      </a:pPr>
                      <a:r>
                        <a:rPr lang="en-US" sz="2000">
                          <a:effectLst/>
                        </a:rPr>
                        <a:t>Basic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a:effectLst/>
                          <a:latin typeface="Times New Roman" panose="02020603050405020304" pitchFamily="18" charset="0"/>
                          <a:ea typeface="Times New Roman" panose="02020603050405020304" pitchFamily="18" charset="0"/>
                          <a:cs typeface="Calibri" panose="020F0502020204030204" pitchFamily="34" charset="0"/>
                        </a:rPr>
                        <a:t>CC4 – Listen actively, and encourage ideas and opinions of other team members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DCE5EE"/>
                    </a:solidFill>
                  </a:tcPr>
                </a:tc>
                <a:extLst>
                  <a:ext uri="{0D108BD9-81ED-4DB2-BD59-A6C34878D82A}">
                    <a16:rowId xmlns:a16="http://schemas.microsoft.com/office/drawing/2014/main" val="1041415547"/>
                  </a:ext>
                </a:extLst>
              </a:tr>
              <a:tr h="1520134">
                <a:tc vMerge="1">
                  <a:txBody>
                    <a:bodyPr/>
                    <a:lstStyle/>
                    <a:p>
                      <a:endParaRPr lang="en-US"/>
                    </a:p>
                  </a:txBody>
                  <a:tcPr/>
                </a:tc>
                <a:tc>
                  <a:txBody>
                    <a:bodyPr/>
                    <a:lstStyle/>
                    <a:p>
                      <a:pPr marL="0" marR="0" algn="ctr">
                        <a:spcBef>
                          <a:spcPts val="0"/>
                        </a:spcBef>
                        <a:spcAft>
                          <a:spcPts val="0"/>
                        </a:spcAft>
                      </a:pPr>
                      <a:r>
                        <a:rPr lang="en-US" sz="2000">
                          <a:effectLst/>
                        </a:rPr>
                        <a:t>Intermediate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a:effectLst/>
                          <a:latin typeface="Times New Roman" panose="02020603050405020304" pitchFamily="18" charset="0"/>
                          <a:ea typeface="Times New Roman" panose="02020603050405020304" pitchFamily="18" charset="0"/>
                          <a:cs typeface="Calibri" panose="020F0502020204030204" pitchFamily="34" charset="0"/>
                        </a:rPr>
                        <a:t>CC5 – Give timely, sensitive, instructive feedback to others about their performance on the team, responding respectfully as a team member to feedback from others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48711376"/>
                  </a:ext>
                </a:extLst>
              </a:tr>
              <a:tr h="1717831">
                <a:tc vMerge="1">
                  <a:txBody>
                    <a:bodyPr/>
                    <a:lstStyle/>
                    <a:p>
                      <a:endParaRPr lang="en-US"/>
                    </a:p>
                  </a:txBody>
                  <a:tcPr/>
                </a:tc>
                <a:tc>
                  <a:txBody>
                    <a:bodyPr/>
                    <a:lstStyle/>
                    <a:p>
                      <a:pPr marL="0" marR="0" algn="ctr">
                        <a:spcBef>
                          <a:spcPts val="0"/>
                        </a:spcBef>
                        <a:spcAft>
                          <a:spcPts val="0"/>
                        </a:spcAft>
                      </a:pPr>
                      <a:r>
                        <a:rPr lang="en-US" sz="2000">
                          <a:effectLst/>
                        </a:rPr>
                        <a:t>Advanced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a:effectLst/>
                          <a:latin typeface="Times New Roman" panose="02020603050405020304" pitchFamily="18" charset="0"/>
                          <a:ea typeface="Times New Roman" panose="02020603050405020304" pitchFamily="18" charset="0"/>
                          <a:cs typeface="Calibri" panose="020F0502020204030204" pitchFamily="34" charset="0"/>
                        </a:rPr>
                        <a:t>CC3 – Express one’s knowledge and opinions to team members involved in patient care and population health improvement with confidence, clarity, and respect, working to ensure common understanding of information, treatment, care decisions, and population health program and policies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56666173"/>
                  </a:ext>
                </a:extLst>
              </a:tr>
            </a:tbl>
          </a:graphicData>
        </a:graphic>
      </p:graphicFrame>
      <p:sp>
        <p:nvSpPr>
          <p:cNvPr id="5" name="TextBox 4">
            <a:extLst>
              <a:ext uri="{FF2B5EF4-FFF2-40B4-BE49-F238E27FC236}">
                <a16:creationId xmlns:a16="http://schemas.microsoft.com/office/drawing/2014/main" id="{ABA8709C-5589-4948-AEE6-4F2602A3E234}"/>
              </a:ext>
            </a:extLst>
          </p:cNvPr>
          <p:cNvSpPr txBox="1"/>
          <p:nvPr/>
        </p:nvSpPr>
        <p:spPr>
          <a:xfrm>
            <a:off x="6096000" y="6373367"/>
            <a:ext cx="4673074" cy="369332"/>
          </a:xfrm>
          <a:prstGeom prst="rect">
            <a:avLst/>
          </a:prstGeom>
          <a:noFill/>
        </p:spPr>
        <p:txBody>
          <a:bodyPr wrap="none" lIns="91440" tIns="45720" rIns="91440" bIns="45720" rtlCol="0" anchor="t">
            <a:spAutoFit/>
          </a:bodyPr>
          <a:lstStyle/>
          <a:p>
            <a:r>
              <a:rPr lang="en-US"/>
              <a:t>(</a:t>
            </a:r>
            <a:r>
              <a:rPr lang="en-US" err="1"/>
              <a:t>Gunaldo</a:t>
            </a:r>
            <a:r>
              <a:rPr lang="en-US"/>
              <a:t>, </a:t>
            </a:r>
            <a:r>
              <a:rPr lang="en-US" err="1"/>
              <a:t>Brisolara</a:t>
            </a:r>
            <a:r>
              <a:rPr lang="en-US"/>
              <a:t>, Davis, &amp; Moore, 2017 )</a:t>
            </a:r>
          </a:p>
        </p:txBody>
      </p:sp>
    </p:spTree>
    <p:extLst>
      <p:ext uri="{BB962C8B-B14F-4D97-AF65-F5344CB8AC3E}">
        <p14:creationId xmlns:p14="http://schemas.microsoft.com/office/powerpoint/2010/main" val="482283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9DD6D25-73D7-4E21-A25F-56BC6E3B33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F06CB6-671D-CA40-8E19-770F6A0EC396}"/>
              </a:ext>
            </a:extLst>
          </p:cNvPr>
          <p:cNvSpPr>
            <a:spLocks noGrp="1"/>
          </p:cNvSpPr>
          <p:nvPr>
            <p:ph type="title"/>
          </p:nvPr>
        </p:nvSpPr>
        <p:spPr>
          <a:xfrm>
            <a:off x="8479777" y="639763"/>
            <a:ext cx="3046073" cy="5177377"/>
          </a:xfrm>
          <a:ln>
            <a:noFill/>
          </a:ln>
        </p:spPr>
        <p:txBody>
          <a:bodyPr>
            <a:normAutofit/>
          </a:bodyPr>
          <a:lstStyle/>
          <a:p>
            <a:r>
              <a:rPr lang="en-US" sz="4000"/>
              <a:t>How can you facilitate IPCP as a preceptor, educator, or clinician?</a:t>
            </a:r>
          </a:p>
        </p:txBody>
      </p:sp>
      <p:grpSp>
        <p:nvGrpSpPr>
          <p:cNvPr id="7" name="Group 12">
            <a:extLst>
              <a:ext uri="{FF2B5EF4-FFF2-40B4-BE49-F238E27FC236}">
                <a16:creationId xmlns:a16="http://schemas.microsoft.com/office/drawing/2014/main" id="{35B8894B-4A72-427A-B1D1-C5AF5CBB23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8" name="Oval 13">
              <a:extLst>
                <a:ext uri="{FF2B5EF4-FFF2-40B4-BE49-F238E27FC236}">
                  <a16:creationId xmlns:a16="http://schemas.microsoft.com/office/drawing/2014/main" id="{A3E574B9-86C7-4F7B-B550-D02C32ECB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84338354-6A9B-4F69-AE40-C4443BD98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aphicFrame>
        <p:nvGraphicFramePr>
          <p:cNvPr id="6" name="Content Placeholder 3">
            <a:extLst>
              <a:ext uri="{FF2B5EF4-FFF2-40B4-BE49-F238E27FC236}">
                <a16:creationId xmlns:a16="http://schemas.microsoft.com/office/drawing/2014/main" id="{57B766EA-98E6-4D5C-ACDC-5AD33F19C5BF}"/>
              </a:ext>
            </a:extLst>
          </p:cNvPr>
          <p:cNvGraphicFramePr>
            <a:graphicFrameLocks noGrp="1"/>
          </p:cNvGraphicFramePr>
          <p:nvPr>
            <p:ph sz="quarter" idx="13"/>
            <p:extLst>
              <p:ext uri="{D42A27DB-BD31-4B8C-83A1-F6EECF244321}">
                <p14:modId xmlns:p14="http://schemas.microsoft.com/office/powerpoint/2010/main" val="3673812685"/>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13797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graphicEl>
                                              <a:dgm id="{024A1ECE-2A07-47E3-B8C2-091143AD1EB5}"/>
                                            </p:graphicEl>
                                          </p:spTgt>
                                        </p:tgtEl>
                                        <p:attrNameLst>
                                          <p:attrName>style.visibility</p:attrName>
                                        </p:attrNameLst>
                                      </p:cBhvr>
                                      <p:to>
                                        <p:strVal val="visible"/>
                                      </p:to>
                                    </p:set>
                                    <p:animEffect transition="in" filter="dissolve">
                                      <p:cBhvr>
                                        <p:cTn id="7" dur="500"/>
                                        <p:tgtEl>
                                          <p:spTgt spid="6">
                                            <p:graphicEl>
                                              <a:dgm id="{024A1ECE-2A07-47E3-B8C2-091143AD1EB5}"/>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graphicEl>
                                              <a:dgm id="{28428302-570B-4B63-8A72-D7CC4C6CBADC}"/>
                                            </p:graphicEl>
                                          </p:spTgt>
                                        </p:tgtEl>
                                        <p:attrNameLst>
                                          <p:attrName>style.visibility</p:attrName>
                                        </p:attrNameLst>
                                      </p:cBhvr>
                                      <p:to>
                                        <p:strVal val="visible"/>
                                      </p:to>
                                    </p:set>
                                    <p:animEffect transition="in" filter="dissolve">
                                      <p:cBhvr>
                                        <p:cTn id="10" dur="500"/>
                                        <p:tgtEl>
                                          <p:spTgt spid="6">
                                            <p:graphicEl>
                                              <a:dgm id="{28428302-570B-4B63-8A72-D7CC4C6CBADC}"/>
                                            </p:graphic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graphicEl>
                                              <a:dgm id="{3D5AED56-A81E-4AEC-B40C-B9EEF16AA784}"/>
                                            </p:graphicEl>
                                          </p:spTgt>
                                        </p:tgtEl>
                                        <p:attrNameLst>
                                          <p:attrName>style.visibility</p:attrName>
                                        </p:attrNameLst>
                                      </p:cBhvr>
                                      <p:to>
                                        <p:strVal val="visible"/>
                                      </p:to>
                                    </p:set>
                                    <p:animEffect transition="in" filter="dissolve">
                                      <p:cBhvr>
                                        <p:cTn id="13" dur="500"/>
                                        <p:tgtEl>
                                          <p:spTgt spid="6">
                                            <p:graphicEl>
                                              <a:dgm id="{3D5AED56-A81E-4AEC-B40C-B9EEF16AA784}"/>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graphicEl>
                                              <a:dgm id="{E5C8B7E0-3D96-43C0-A456-340FB4C88E2E}"/>
                                            </p:graphicEl>
                                          </p:spTgt>
                                        </p:tgtEl>
                                        <p:attrNameLst>
                                          <p:attrName>style.visibility</p:attrName>
                                        </p:attrNameLst>
                                      </p:cBhvr>
                                      <p:to>
                                        <p:strVal val="visible"/>
                                      </p:to>
                                    </p:set>
                                    <p:animEffect transition="in" filter="dissolve">
                                      <p:cBhvr>
                                        <p:cTn id="18" dur="500"/>
                                        <p:tgtEl>
                                          <p:spTgt spid="6">
                                            <p:graphicEl>
                                              <a:dgm id="{E5C8B7E0-3D96-43C0-A456-340FB4C88E2E}"/>
                                            </p:graphic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graphicEl>
                                              <a:dgm id="{12B4623D-7926-4E44-B32C-DAA6FE26D648}"/>
                                            </p:graphicEl>
                                          </p:spTgt>
                                        </p:tgtEl>
                                        <p:attrNameLst>
                                          <p:attrName>style.visibility</p:attrName>
                                        </p:attrNameLst>
                                      </p:cBhvr>
                                      <p:to>
                                        <p:strVal val="visible"/>
                                      </p:to>
                                    </p:set>
                                    <p:animEffect transition="in" filter="dissolve">
                                      <p:cBhvr>
                                        <p:cTn id="21" dur="500"/>
                                        <p:tgtEl>
                                          <p:spTgt spid="6">
                                            <p:graphicEl>
                                              <a:dgm id="{12B4623D-7926-4E44-B32C-DAA6FE26D648}"/>
                                            </p:graphic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graphicEl>
                                              <a:dgm id="{4A2EC95E-A7EE-4E53-AE42-AC03344CB69E}"/>
                                            </p:graphicEl>
                                          </p:spTgt>
                                        </p:tgtEl>
                                        <p:attrNameLst>
                                          <p:attrName>style.visibility</p:attrName>
                                        </p:attrNameLst>
                                      </p:cBhvr>
                                      <p:to>
                                        <p:strVal val="visible"/>
                                      </p:to>
                                    </p:set>
                                    <p:animEffect transition="in" filter="dissolve">
                                      <p:cBhvr>
                                        <p:cTn id="24" dur="500"/>
                                        <p:tgtEl>
                                          <p:spTgt spid="6">
                                            <p:graphicEl>
                                              <a:dgm id="{4A2EC95E-A7EE-4E53-AE42-AC03344CB69E}"/>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
                                            <p:graphicEl>
                                              <a:dgm id="{E3086A58-9108-4AC2-94C3-C884A1502B95}"/>
                                            </p:graphicEl>
                                          </p:spTgt>
                                        </p:tgtEl>
                                        <p:attrNameLst>
                                          <p:attrName>style.visibility</p:attrName>
                                        </p:attrNameLst>
                                      </p:cBhvr>
                                      <p:to>
                                        <p:strVal val="visible"/>
                                      </p:to>
                                    </p:set>
                                    <p:animEffect transition="in" filter="dissolve">
                                      <p:cBhvr>
                                        <p:cTn id="29" dur="500"/>
                                        <p:tgtEl>
                                          <p:spTgt spid="6">
                                            <p:graphicEl>
                                              <a:dgm id="{E3086A58-9108-4AC2-94C3-C884A1502B95}"/>
                                            </p:graphic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graphicEl>
                                              <a:dgm id="{9DFB34AB-BC25-472C-AB49-0F1AEAD968C8}"/>
                                            </p:graphicEl>
                                          </p:spTgt>
                                        </p:tgtEl>
                                        <p:attrNameLst>
                                          <p:attrName>style.visibility</p:attrName>
                                        </p:attrNameLst>
                                      </p:cBhvr>
                                      <p:to>
                                        <p:strVal val="visible"/>
                                      </p:to>
                                    </p:set>
                                    <p:animEffect transition="in" filter="dissolve">
                                      <p:cBhvr>
                                        <p:cTn id="32" dur="500"/>
                                        <p:tgtEl>
                                          <p:spTgt spid="6">
                                            <p:graphicEl>
                                              <a:dgm id="{9DFB34AB-BC25-472C-AB49-0F1AEAD968C8}"/>
                                            </p:graphic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
                                            <p:graphicEl>
                                              <a:dgm id="{5D2EC953-4A32-4143-971C-C701484C98E4}"/>
                                            </p:graphicEl>
                                          </p:spTgt>
                                        </p:tgtEl>
                                        <p:attrNameLst>
                                          <p:attrName>style.visibility</p:attrName>
                                        </p:attrNameLst>
                                      </p:cBhvr>
                                      <p:to>
                                        <p:strVal val="visible"/>
                                      </p:to>
                                    </p:set>
                                    <p:animEffect transition="in" filter="dissolve">
                                      <p:cBhvr>
                                        <p:cTn id="35" dur="500"/>
                                        <p:tgtEl>
                                          <p:spTgt spid="6">
                                            <p:graphicEl>
                                              <a:dgm id="{5D2EC953-4A32-4143-971C-C701484C98E4}"/>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6">
                                            <p:graphicEl>
                                              <a:dgm id="{388B2DF3-A391-418F-93CB-003CC90B54EF}"/>
                                            </p:graphicEl>
                                          </p:spTgt>
                                        </p:tgtEl>
                                        <p:attrNameLst>
                                          <p:attrName>style.visibility</p:attrName>
                                        </p:attrNameLst>
                                      </p:cBhvr>
                                      <p:to>
                                        <p:strVal val="visible"/>
                                      </p:to>
                                    </p:set>
                                    <p:animEffect transition="in" filter="dissolve">
                                      <p:cBhvr>
                                        <p:cTn id="40" dur="500"/>
                                        <p:tgtEl>
                                          <p:spTgt spid="6">
                                            <p:graphicEl>
                                              <a:dgm id="{388B2DF3-A391-418F-93CB-003CC90B54EF}"/>
                                            </p:graphicEl>
                                          </p:spTgt>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6">
                                            <p:graphicEl>
                                              <a:dgm id="{CD84EA7F-C6BD-4B01-AAA1-D28B93905C7E}"/>
                                            </p:graphicEl>
                                          </p:spTgt>
                                        </p:tgtEl>
                                        <p:attrNameLst>
                                          <p:attrName>style.visibility</p:attrName>
                                        </p:attrNameLst>
                                      </p:cBhvr>
                                      <p:to>
                                        <p:strVal val="visible"/>
                                      </p:to>
                                    </p:set>
                                    <p:animEffect transition="in" filter="dissolve">
                                      <p:cBhvr>
                                        <p:cTn id="43" dur="500"/>
                                        <p:tgtEl>
                                          <p:spTgt spid="6">
                                            <p:graphicEl>
                                              <a:dgm id="{CD84EA7F-C6BD-4B01-AAA1-D28B93905C7E}"/>
                                            </p:graphic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6">
                                            <p:graphicEl>
                                              <a:dgm id="{FB892E60-DC39-44E6-B56B-A8D06F9E1B6F}"/>
                                            </p:graphicEl>
                                          </p:spTgt>
                                        </p:tgtEl>
                                        <p:attrNameLst>
                                          <p:attrName>style.visibility</p:attrName>
                                        </p:attrNameLst>
                                      </p:cBhvr>
                                      <p:to>
                                        <p:strVal val="visible"/>
                                      </p:to>
                                    </p:set>
                                    <p:animEffect transition="in" filter="dissolve">
                                      <p:cBhvr>
                                        <p:cTn id="46" dur="500"/>
                                        <p:tgtEl>
                                          <p:spTgt spid="6">
                                            <p:graphicEl>
                                              <a:dgm id="{FB892E60-DC39-44E6-B56B-A8D06F9E1B6F}"/>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6">
                                            <p:graphicEl>
                                              <a:dgm id="{849FA585-D76F-4DF4-AD25-4A0829A4EF87}"/>
                                            </p:graphicEl>
                                          </p:spTgt>
                                        </p:tgtEl>
                                        <p:attrNameLst>
                                          <p:attrName>style.visibility</p:attrName>
                                        </p:attrNameLst>
                                      </p:cBhvr>
                                      <p:to>
                                        <p:strVal val="visible"/>
                                      </p:to>
                                    </p:set>
                                    <p:animEffect transition="in" filter="dissolve">
                                      <p:cBhvr>
                                        <p:cTn id="51" dur="500"/>
                                        <p:tgtEl>
                                          <p:spTgt spid="6">
                                            <p:graphicEl>
                                              <a:dgm id="{849FA585-D76F-4DF4-AD25-4A0829A4EF87}"/>
                                            </p:graphicEl>
                                          </p:spTgt>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6">
                                            <p:graphicEl>
                                              <a:dgm id="{3E736658-BBA5-4AE6-8512-33E0D629A3FF}"/>
                                            </p:graphicEl>
                                          </p:spTgt>
                                        </p:tgtEl>
                                        <p:attrNameLst>
                                          <p:attrName>style.visibility</p:attrName>
                                        </p:attrNameLst>
                                      </p:cBhvr>
                                      <p:to>
                                        <p:strVal val="visible"/>
                                      </p:to>
                                    </p:set>
                                    <p:animEffect transition="in" filter="dissolve">
                                      <p:cBhvr>
                                        <p:cTn id="54" dur="500"/>
                                        <p:tgtEl>
                                          <p:spTgt spid="6">
                                            <p:graphicEl>
                                              <a:dgm id="{3E736658-BBA5-4AE6-8512-33E0D629A3FF}"/>
                                            </p:graphicEl>
                                          </p:spTgt>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6">
                                            <p:graphicEl>
                                              <a:dgm id="{458BA7E3-0348-42D5-9D0B-7D9776BD6EE2}"/>
                                            </p:graphicEl>
                                          </p:spTgt>
                                        </p:tgtEl>
                                        <p:attrNameLst>
                                          <p:attrName>style.visibility</p:attrName>
                                        </p:attrNameLst>
                                      </p:cBhvr>
                                      <p:to>
                                        <p:strVal val="visible"/>
                                      </p:to>
                                    </p:set>
                                    <p:animEffect transition="in" filter="dissolve">
                                      <p:cBhvr>
                                        <p:cTn id="57" dur="500"/>
                                        <p:tgtEl>
                                          <p:spTgt spid="6">
                                            <p:graphicEl>
                                              <a:dgm id="{458BA7E3-0348-42D5-9D0B-7D9776BD6EE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3" name="Rectangle 2062">
            <a:extLst>
              <a:ext uri="{FF2B5EF4-FFF2-40B4-BE49-F238E27FC236}">
                <a16:creationId xmlns:a16="http://schemas.microsoft.com/office/drawing/2014/main" id="{8DF1FA8A-689D-45CB-9DD0-B4FD4903B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65" name="Rectangle 2064">
            <a:extLst>
              <a:ext uri="{FF2B5EF4-FFF2-40B4-BE49-F238E27FC236}">
                <a16:creationId xmlns:a16="http://schemas.microsoft.com/office/drawing/2014/main" id="{65E9521E-9348-4032-B549-B6F4111F5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67" name="Rectangle 2066">
            <a:extLst>
              <a:ext uri="{FF2B5EF4-FFF2-40B4-BE49-F238E27FC236}">
                <a16:creationId xmlns:a16="http://schemas.microsoft.com/office/drawing/2014/main" id="{48326332-4914-489B-9526-6FF8726AE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69" name="Group 2068">
            <a:extLst>
              <a:ext uri="{FF2B5EF4-FFF2-40B4-BE49-F238E27FC236}">
                <a16:creationId xmlns:a16="http://schemas.microsoft.com/office/drawing/2014/main" id="{4377A859-F98B-4950-8EF2-BE2E5FCC0B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070" name="Oval 2069">
              <a:extLst>
                <a:ext uri="{FF2B5EF4-FFF2-40B4-BE49-F238E27FC236}">
                  <a16:creationId xmlns:a16="http://schemas.microsoft.com/office/drawing/2014/main" id="{D24EBE43-780D-45C4-9325-3F35A9B94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2071" name="Oval 2070">
              <a:extLst>
                <a:ext uri="{FF2B5EF4-FFF2-40B4-BE49-F238E27FC236}">
                  <a16:creationId xmlns:a16="http://schemas.microsoft.com/office/drawing/2014/main" id="{141657C8-BDF4-45AC-B591-FD922D0B9D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073" name="Rectangle 2072">
            <a:extLst>
              <a:ext uri="{FF2B5EF4-FFF2-40B4-BE49-F238E27FC236}">
                <a16:creationId xmlns:a16="http://schemas.microsoft.com/office/drawing/2014/main" id="{7DD1F109-A2A7-472C-91EB-FD793BFF3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75" name="Rectangle 2074">
            <a:extLst>
              <a:ext uri="{FF2B5EF4-FFF2-40B4-BE49-F238E27FC236}">
                <a16:creationId xmlns:a16="http://schemas.microsoft.com/office/drawing/2014/main" id="{FC9702F2-481F-4C6B-9229-0A072D605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087" y="1110053"/>
            <a:ext cx="3386371" cy="4580301"/>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EB9908-8A1E-BD42-9984-A1DA7A32952F}"/>
              </a:ext>
            </a:extLst>
          </p:cNvPr>
          <p:cNvSpPr>
            <a:spLocks noGrp="1"/>
          </p:cNvSpPr>
          <p:nvPr>
            <p:ph type="title"/>
          </p:nvPr>
        </p:nvSpPr>
        <p:spPr>
          <a:xfrm>
            <a:off x="1113719" y="1432223"/>
            <a:ext cx="2897826" cy="3357976"/>
          </a:xfrm>
        </p:spPr>
        <p:txBody>
          <a:bodyPr vert="horz" lIns="91440" tIns="45720" rIns="91440" bIns="45720" rtlCol="0" anchor="ctr">
            <a:normAutofit/>
          </a:bodyPr>
          <a:lstStyle/>
          <a:p>
            <a:pPr>
              <a:lnSpc>
                <a:spcPct val="80000"/>
              </a:lnSpc>
            </a:pPr>
            <a:r>
              <a:rPr lang="en-US" sz="3800">
                <a:blipFill dpi="0" rotWithShape="1">
                  <a:blip r:embed="rId5"/>
                  <a:srcRect/>
                  <a:tile tx="6350" ty="-127000" sx="65000" sy="64000" flip="none" algn="tl"/>
                </a:blipFill>
              </a:rPr>
              <a:t>Classroom Setting</a:t>
            </a:r>
          </a:p>
        </p:txBody>
      </p:sp>
      <p:sp>
        <p:nvSpPr>
          <p:cNvPr id="2077" name="Rectangle 2076">
            <a:extLst>
              <a:ext uri="{FF2B5EF4-FFF2-40B4-BE49-F238E27FC236}">
                <a16:creationId xmlns:a16="http://schemas.microsoft.com/office/drawing/2014/main" id="{E50299C1-1BEE-436A-91B4-167BED4D0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087" y="928117"/>
            <a:ext cx="10597896"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w Standardized Patients Work | HowStuffWorks">
            <a:extLst>
              <a:ext uri="{FF2B5EF4-FFF2-40B4-BE49-F238E27FC236}">
                <a16:creationId xmlns:a16="http://schemas.microsoft.com/office/drawing/2014/main" id="{8635E8AB-222F-AD0B-162C-AF17014C455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518548" y="1104964"/>
            <a:ext cx="3250665" cy="21631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ate-of-the-art lab opens for athletic training students - UGA Today">
            <a:extLst>
              <a:ext uri="{FF2B5EF4-FFF2-40B4-BE49-F238E27FC236}">
                <a16:creationId xmlns:a16="http://schemas.microsoft.com/office/drawing/2014/main" id="{C450C506-B1AB-DE87-A2F7-24B39437526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132842" y="1104964"/>
            <a:ext cx="3240704" cy="21631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lbany Medical College: Albany Medical College Community Grand Rounds">
            <a:extLst>
              <a:ext uri="{FF2B5EF4-FFF2-40B4-BE49-F238E27FC236}">
                <a16:creationId xmlns:a16="http://schemas.microsoft.com/office/drawing/2014/main" id="{F86E6124-E220-1C40-EA7D-2F39BB24C80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7882" r="6214"/>
          <a:stretch/>
        </p:blipFill>
        <p:spPr bwMode="auto">
          <a:xfrm>
            <a:off x="4500090" y="3993522"/>
            <a:ext cx="3287581" cy="123049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se Studies in Collaboration: Three Innovative and Striking Projects  Designed with BIM | iTWO costX">
            <a:extLst>
              <a:ext uri="{FF2B5EF4-FFF2-40B4-BE49-F238E27FC236}">
                <a16:creationId xmlns:a16="http://schemas.microsoft.com/office/drawing/2014/main" id="{A5F1CC44-4BE9-F1B8-ACD3-4329D378B906}"/>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109405" y="3696392"/>
            <a:ext cx="3287578" cy="1528723"/>
          </a:xfrm>
          <a:prstGeom prst="rect">
            <a:avLst/>
          </a:prstGeom>
          <a:noFill/>
          <a:extLst>
            <a:ext uri="{909E8E84-426E-40DD-AFC4-6F175D3DCCD1}">
              <a14:hiddenFill xmlns:a14="http://schemas.microsoft.com/office/drawing/2010/main">
                <a:solidFill>
                  <a:srgbClr val="FFFFFF"/>
                </a:solidFill>
              </a14:hiddenFill>
            </a:ext>
          </a:extLst>
        </p:spPr>
      </p:pic>
      <p:sp>
        <p:nvSpPr>
          <p:cNvPr id="2079" name="Rectangle 2078">
            <a:extLst>
              <a:ext uri="{FF2B5EF4-FFF2-40B4-BE49-F238E27FC236}">
                <a16:creationId xmlns:a16="http://schemas.microsoft.com/office/drawing/2014/main" id="{7ED2AF8D-A15C-446E-986C-383764C97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087" y="5820583"/>
            <a:ext cx="10597896"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1" name="Group 2080">
            <a:extLst>
              <a:ext uri="{FF2B5EF4-FFF2-40B4-BE49-F238E27FC236}">
                <a16:creationId xmlns:a16="http://schemas.microsoft.com/office/drawing/2014/main" id="{A877DBC2-4D8E-44E0-8CA1-5E70B241CD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31790" y="5477256"/>
            <a:ext cx="914400" cy="914400"/>
            <a:chOff x="9685338" y="4460675"/>
            <a:chExt cx="1080904" cy="1080902"/>
          </a:xfrm>
        </p:grpSpPr>
        <p:sp>
          <p:nvSpPr>
            <p:cNvPr id="2082" name="Oval 2081">
              <a:extLst>
                <a:ext uri="{FF2B5EF4-FFF2-40B4-BE49-F238E27FC236}">
                  <a16:creationId xmlns:a16="http://schemas.microsoft.com/office/drawing/2014/main" id="{9BB2E2AC-B9C3-4B6A-98CE-065631BC0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083" name="Oval 2082">
              <a:extLst>
                <a:ext uri="{FF2B5EF4-FFF2-40B4-BE49-F238E27FC236}">
                  <a16:creationId xmlns:a16="http://schemas.microsoft.com/office/drawing/2014/main" id="{20E1FFF0-CDF7-4865-B167-E2D0C516E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13041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8A60CFD-5E44-42A4-AB7D-4E40288429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45">
            <a:extLst>
              <a:ext uri="{FF2B5EF4-FFF2-40B4-BE49-F238E27FC236}">
                <a16:creationId xmlns:a16="http://schemas.microsoft.com/office/drawing/2014/main" id="{AAA28FB6-FFC4-4C2C-B426-4A62F4B9E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2A7C7A67-616B-4B1A-99DD-5A5581527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3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0" name="Group 49">
            <a:extLst>
              <a:ext uri="{FF2B5EF4-FFF2-40B4-BE49-F238E27FC236}">
                <a16:creationId xmlns:a16="http://schemas.microsoft.com/office/drawing/2014/main" id="{2A49416C-26D0-46FF-BB5B-F255EA1F79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51" name="Oval 50">
              <a:extLst>
                <a:ext uri="{FF2B5EF4-FFF2-40B4-BE49-F238E27FC236}">
                  <a16:creationId xmlns:a16="http://schemas.microsoft.com/office/drawing/2014/main" id="{376845EC-3890-4743-AEE0-953CB3938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52" name="Oval 51">
              <a:extLst>
                <a:ext uri="{FF2B5EF4-FFF2-40B4-BE49-F238E27FC236}">
                  <a16:creationId xmlns:a16="http://schemas.microsoft.com/office/drawing/2014/main" id="{71FFE777-349E-401B-A1CC-31EC1325F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54" name="Rectangle 53">
            <a:extLst>
              <a:ext uri="{FF2B5EF4-FFF2-40B4-BE49-F238E27FC236}">
                <a16:creationId xmlns:a16="http://schemas.microsoft.com/office/drawing/2014/main" id="{EBE4DB90-FB59-405F-A355-4F91F959D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5CBD9E2-2727-2149-9C5F-5FAD1B7ECC7D}"/>
              </a:ext>
            </a:extLst>
          </p:cNvPr>
          <p:cNvSpPr>
            <a:spLocks noGrp="1"/>
          </p:cNvSpPr>
          <p:nvPr>
            <p:ph type="title"/>
          </p:nvPr>
        </p:nvSpPr>
        <p:spPr>
          <a:xfrm>
            <a:off x="5053263" y="4665605"/>
            <a:ext cx="6788164" cy="1292433"/>
          </a:xfrm>
        </p:spPr>
        <p:txBody>
          <a:bodyPr vert="horz" lIns="91440" tIns="45720" rIns="91440" bIns="45720" rtlCol="0" anchor="ctr">
            <a:normAutofit/>
          </a:bodyPr>
          <a:lstStyle/>
          <a:p>
            <a:pPr>
              <a:lnSpc>
                <a:spcPct val="85000"/>
              </a:lnSpc>
            </a:pPr>
            <a:r>
              <a:rPr lang="en-US" sz="5400">
                <a:blipFill dpi="0" rotWithShape="1">
                  <a:blip r:embed="rId5"/>
                  <a:srcRect/>
                  <a:tile tx="6350" ty="-127000" sx="65000" sy="64000" flip="none" algn="tl"/>
                </a:blipFill>
              </a:rPr>
              <a:t>Clinical Setting</a:t>
            </a:r>
          </a:p>
        </p:txBody>
      </p:sp>
      <p:pic>
        <p:nvPicPr>
          <p:cNvPr id="9" name="Picture 8">
            <a:extLst>
              <a:ext uri="{FF2B5EF4-FFF2-40B4-BE49-F238E27FC236}">
                <a16:creationId xmlns:a16="http://schemas.microsoft.com/office/drawing/2014/main" id="{35C3615B-5398-4345-91E7-F34A101F07B4}"/>
              </a:ext>
            </a:extLst>
          </p:cNvPr>
          <p:cNvPicPr>
            <a:picLocks noChangeAspect="1"/>
          </p:cNvPicPr>
          <p:nvPr/>
        </p:nvPicPr>
        <p:blipFill rotWithShape="1">
          <a:blip r:embed="rId7"/>
          <a:srcRect l="14742" r="10209" b="-2"/>
          <a:stretch/>
        </p:blipFill>
        <p:spPr>
          <a:xfrm>
            <a:off x="306314" y="334791"/>
            <a:ext cx="4541990" cy="4024647"/>
          </a:xfrm>
          <a:prstGeom prst="rect">
            <a:avLst/>
          </a:prstGeom>
        </p:spPr>
      </p:pic>
      <p:pic>
        <p:nvPicPr>
          <p:cNvPr id="6" name="Picture 5">
            <a:extLst>
              <a:ext uri="{FF2B5EF4-FFF2-40B4-BE49-F238E27FC236}">
                <a16:creationId xmlns:a16="http://schemas.microsoft.com/office/drawing/2014/main" id="{FD425F43-526B-EF40-A030-C543A7409241}"/>
              </a:ext>
            </a:extLst>
          </p:cNvPr>
          <p:cNvPicPr>
            <a:picLocks noChangeAspect="1"/>
          </p:cNvPicPr>
          <p:nvPr/>
        </p:nvPicPr>
        <p:blipFill rotWithShape="1">
          <a:blip r:embed="rId8"/>
          <a:srcRect l="37078" t="1" r="31435" b="1"/>
          <a:stretch/>
        </p:blipFill>
        <p:spPr>
          <a:xfrm>
            <a:off x="4901111" y="321535"/>
            <a:ext cx="2674495" cy="4024647"/>
          </a:xfrm>
          <a:prstGeom prst="rect">
            <a:avLst/>
          </a:prstGeom>
        </p:spPr>
      </p:pic>
      <p:pic>
        <p:nvPicPr>
          <p:cNvPr id="5" name="Picture 4">
            <a:extLst>
              <a:ext uri="{FF2B5EF4-FFF2-40B4-BE49-F238E27FC236}">
                <a16:creationId xmlns:a16="http://schemas.microsoft.com/office/drawing/2014/main" id="{D415CFC9-9355-9646-8DCA-85DFDCFEECDA}"/>
              </a:ext>
            </a:extLst>
          </p:cNvPr>
          <p:cNvPicPr>
            <a:picLocks noChangeAspect="1"/>
          </p:cNvPicPr>
          <p:nvPr/>
        </p:nvPicPr>
        <p:blipFill rotWithShape="1">
          <a:blip r:embed="rId9"/>
          <a:srcRect r="-4" b="5258"/>
          <a:stretch/>
        </p:blipFill>
        <p:spPr>
          <a:xfrm>
            <a:off x="7620000" y="334791"/>
            <a:ext cx="4248149" cy="4024647"/>
          </a:xfrm>
          <a:prstGeom prst="rect">
            <a:avLst/>
          </a:prstGeom>
        </p:spPr>
      </p:pic>
      <p:pic>
        <p:nvPicPr>
          <p:cNvPr id="7" name="Picture 6">
            <a:extLst>
              <a:ext uri="{FF2B5EF4-FFF2-40B4-BE49-F238E27FC236}">
                <a16:creationId xmlns:a16="http://schemas.microsoft.com/office/drawing/2014/main" id="{58F1E889-A011-1040-807C-5E1BC9F59B7F}"/>
              </a:ext>
            </a:extLst>
          </p:cNvPr>
          <p:cNvPicPr>
            <a:picLocks noChangeAspect="1"/>
          </p:cNvPicPr>
          <p:nvPr/>
        </p:nvPicPr>
        <p:blipFill rotWithShape="1">
          <a:blip r:embed="rId10"/>
          <a:srcRect t="20444" b="1329"/>
          <a:stretch/>
        </p:blipFill>
        <p:spPr>
          <a:xfrm>
            <a:off x="306314" y="4472610"/>
            <a:ext cx="4541990" cy="1998606"/>
          </a:xfrm>
          <a:prstGeom prst="rect">
            <a:avLst/>
          </a:prstGeom>
        </p:spPr>
      </p:pic>
      <p:sp>
        <p:nvSpPr>
          <p:cNvPr id="56" name="Rectangle 55">
            <a:extLst>
              <a:ext uri="{FF2B5EF4-FFF2-40B4-BE49-F238E27FC236}">
                <a16:creationId xmlns:a16="http://schemas.microsoft.com/office/drawing/2014/main" id="{749AA113-1805-4A19-935A-A491BA124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2050" y="4497360"/>
            <a:ext cx="6894576"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AFE4603-AEDA-4648-9434-C70725528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2050" y="6432278"/>
            <a:ext cx="6894576"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3869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6DC3-40DB-4946-A446-A82EE8E32F68}"/>
              </a:ext>
            </a:extLst>
          </p:cNvPr>
          <p:cNvSpPr>
            <a:spLocks noGrp="1"/>
          </p:cNvSpPr>
          <p:nvPr>
            <p:ph type="title"/>
          </p:nvPr>
        </p:nvSpPr>
        <p:spPr>
          <a:xfrm>
            <a:off x="1069848" y="484632"/>
            <a:ext cx="10058400" cy="1609344"/>
          </a:xfrm>
        </p:spPr>
        <p:txBody>
          <a:bodyPr>
            <a:normAutofit/>
          </a:bodyPr>
          <a:lstStyle/>
          <a:p>
            <a:r>
              <a:rPr lang="en-US"/>
              <a:t>Preceptor Tips</a:t>
            </a:r>
          </a:p>
        </p:txBody>
      </p:sp>
      <p:sp>
        <p:nvSpPr>
          <p:cNvPr id="17" name="Rectangle 14">
            <a:extLst>
              <a:ext uri="{FF2B5EF4-FFF2-40B4-BE49-F238E27FC236}">
                <a16:creationId xmlns:a16="http://schemas.microsoft.com/office/drawing/2014/main" id="{3DFE545D-86C5-4F48-897C-C3AA8FBE3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CFFFC1C-528A-4732-AC8B-2CB97DC06501}"/>
              </a:ext>
            </a:extLst>
          </p:cNvPr>
          <p:cNvGraphicFramePr>
            <a:graphicFrameLocks noGrp="1"/>
          </p:cNvGraphicFramePr>
          <p:nvPr>
            <p:ph sz="quarter" idx="13"/>
            <p:extLst>
              <p:ext uri="{D42A27DB-BD31-4B8C-83A1-F6EECF244321}">
                <p14:modId xmlns:p14="http://schemas.microsoft.com/office/powerpoint/2010/main" val="371956735"/>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TextBox 15">
            <a:extLst>
              <a:ext uri="{FF2B5EF4-FFF2-40B4-BE49-F238E27FC236}">
                <a16:creationId xmlns:a16="http://schemas.microsoft.com/office/drawing/2014/main" id="{768ACECD-D82F-414D-B6DC-150B614AED62}"/>
              </a:ext>
            </a:extLst>
          </p:cNvPr>
          <p:cNvSpPr txBox="1"/>
          <p:nvPr/>
        </p:nvSpPr>
        <p:spPr>
          <a:xfrm>
            <a:off x="8387241" y="6188702"/>
            <a:ext cx="2914131" cy="369332"/>
          </a:xfrm>
          <a:prstGeom prst="rect">
            <a:avLst/>
          </a:prstGeom>
          <a:noFill/>
        </p:spPr>
        <p:txBody>
          <a:bodyPr wrap="none" rtlCol="0">
            <a:spAutoFit/>
          </a:bodyPr>
          <a:lstStyle/>
          <a:p>
            <a:r>
              <a:rPr lang="en-US"/>
              <a:t>(Shrader &amp; </a:t>
            </a:r>
            <a:r>
              <a:rPr lang="en-US" err="1"/>
              <a:t>Zaudke</a:t>
            </a:r>
            <a:r>
              <a:rPr lang="en-US"/>
              <a:t>, 2018) </a:t>
            </a:r>
          </a:p>
        </p:txBody>
      </p:sp>
    </p:spTree>
    <p:extLst>
      <p:ext uri="{BB962C8B-B14F-4D97-AF65-F5344CB8AC3E}">
        <p14:creationId xmlns:p14="http://schemas.microsoft.com/office/powerpoint/2010/main" val="18809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graphicEl>
                                              <a:dgm id="{02DE2A4D-C26E-E842-9BF5-377F4FC0B8A5}"/>
                                            </p:graphicEl>
                                          </p:spTgt>
                                        </p:tgtEl>
                                        <p:attrNameLst>
                                          <p:attrName>style.visibility</p:attrName>
                                        </p:attrNameLst>
                                      </p:cBhvr>
                                      <p:to>
                                        <p:strVal val="visible"/>
                                      </p:to>
                                    </p:set>
                                    <p:anim calcmode="lin" valueType="num">
                                      <p:cBhvr additive="base">
                                        <p:cTn id="7" dur="500"/>
                                        <p:tgtEl>
                                          <p:spTgt spid="5">
                                            <p:graphicEl>
                                              <a:dgm id="{02DE2A4D-C26E-E842-9BF5-377F4FC0B8A5}"/>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5">
                                            <p:graphicEl>
                                              <a:dgm id="{02DE2A4D-C26E-E842-9BF5-377F4FC0B8A5}"/>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graphicEl>
                                              <a:dgm id="{2225AFD1-86E6-AA41-AC87-B7626789BB82}"/>
                                            </p:graphicEl>
                                          </p:spTgt>
                                        </p:tgtEl>
                                        <p:attrNameLst>
                                          <p:attrName>style.visibility</p:attrName>
                                        </p:attrNameLst>
                                      </p:cBhvr>
                                      <p:to>
                                        <p:strVal val="visible"/>
                                      </p:to>
                                    </p:set>
                                    <p:anim calcmode="lin" valueType="num">
                                      <p:cBhvr additive="base">
                                        <p:cTn id="13" dur="500"/>
                                        <p:tgtEl>
                                          <p:spTgt spid="5">
                                            <p:graphicEl>
                                              <a:dgm id="{2225AFD1-86E6-AA41-AC87-B7626789BB82}"/>
                                            </p:graphicEl>
                                          </p:spTgt>
                                        </p:tgtEl>
                                        <p:attrNameLst>
                                          <p:attrName>ppt_y</p:attrName>
                                        </p:attrNameLst>
                                      </p:cBhvr>
                                      <p:tavLst>
                                        <p:tav tm="0">
                                          <p:val>
                                            <p:strVal val="#ppt_y+#ppt_h*1.125000"/>
                                          </p:val>
                                        </p:tav>
                                        <p:tav tm="100000">
                                          <p:val>
                                            <p:strVal val="#ppt_y"/>
                                          </p:val>
                                        </p:tav>
                                      </p:tavLst>
                                    </p:anim>
                                    <p:animEffect transition="in" filter="wipe(up)">
                                      <p:cBhvr>
                                        <p:cTn id="14" dur="500"/>
                                        <p:tgtEl>
                                          <p:spTgt spid="5">
                                            <p:graphicEl>
                                              <a:dgm id="{2225AFD1-86E6-AA41-AC87-B7626789BB82}"/>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graphicEl>
                                              <a:dgm id="{D9B540B8-7D66-8F4E-84A7-CCD7D00140F4}"/>
                                            </p:graphicEl>
                                          </p:spTgt>
                                        </p:tgtEl>
                                        <p:attrNameLst>
                                          <p:attrName>style.visibility</p:attrName>
                                        </p:attrNameLst>
                                      </p:cBhvr>
                                      <p:to>
                                        <p:strVal val="visible"/>
                                      </p:to>
                                    </p:set>
                                    <p:anim calcmode="lin" valueType="num">
                                      <p:cBhvr additive="base">
                                        <p:cTn id="19" dur="500"/>
                                        <p:tgtEl>
                                          <p:spTgt spid="5">
                                            <p:graphicEl>
                                              <a:dgm id="{D9B540B8-7D66-8F4E-84A7-CCD7D00140F4}"/>
                                            </p:graphicEl>
                                          </p:spTgt>
                                        </p:tgtEl>
                                        <p:attrNameLst>
                                          <p:attrName>ppt_y</p:attrName>
                                        </p:attrNameLst>
                                      </p:cBhvr>
                                      <p:tavLst>
                                        <p:tav tm="0">
                                          <p:val>
                                            <p:strVal val="#ppt_y+#ppt_h*1.125000"/>
                                          </p:val>
                                        </p:tav>
                                        <p:tav tm="100000">
                                          <p:val>
                                            <p:strVal val="#ppt_y"/>
                                          </p:val>
                                        </p:tav>
                                      </p:tavLst>
                                    </p:anim>
                                    <p:animEffect transition="in" filter="wipe(up)">
                                      <p:cBhvr>
                                        <p:cTn id="20" dur="500"/>
                                        <p:tgtEl>
                                          <p:spTgt spid="5">
                                            <p:graphicEl>
                                              <a:dgm id="{D9B540B8-7D66-8F4E-84A7-CCD7D00140F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5">
                                            <p:graphicEl>
                                              <a:dgm id="{A90B71DE-4253-8D4C-9A40-1EB948396E3A}"/>
                                            </p:graphicEl>
                                          </p:spTgt>
                                        </p:tgtEl>
                                        <p:attrNameLst>
                                          <p:attrName>style.visibility</p:attrName>
                                        </p:attrNameLst>
                                      </p:cBhvr>
                                      <p:to>
                                        <p:strVal val="visible"/>
                                      </p:to>
                                    </p:set>
                                    <p:anim calcmode="lin" valueType="num">
                                      <p:cBhvr additive="base">
                                        <p:cTn id="25" dur="500"/>
                                        <p:tgtEl>
                                          <p:spTgt spid="5">
                                            <p:graphicEl>
                                              <a:dgm id="{A90B71DE-4253-8D4C-9A40-1EB948396E3A}"/>
                                            </p:graphicEl>
                                          </p:spTgt>
                                        </p:tgtEl>
                                        <p:attrNameLst>
                                          <p:attrName>ppt_y</p:attrName>
                                        </p:attrNameLst>
                                      </p:cBhvr>
                                      <p:tavLst>
                                        <p:tav tm="0">
                                          <p:val>
                                            <p:strVal val="#ppt_y+#ppt_h*1.125000"/>
                                          </p:val>
                                        </p:tav>
                                        <p:tav tm="100000">
                                          <p:val>
                                            <p:strVal val="#ppt_y"/>
                                          </p:val>
                                        </p:tav>
                                      </p:tavLst>
                                    </p:anim>
                                    <p:animEffect transition="in" filter="wipe(up)">
                                      <p:cBhvr>
                                        <p:cTn id="26" dur="500"/>
                                        <p:tgtEl>
                                          <p:spTgt spid="5">
                                            <p:graphicEl>
                                              <a:dgm id="{A90B71DE-4253-8D4C-9A40-1EB948396E3A}"/>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5">
                                            <p:graphicEl>
                                              <a:dgm id="{8558A03E-A7A9-9447-B9F7-EB286A553ECC}"/>
                                            </p:graphicEl>
                                          </p:spTgt>
                                        </p:tgtEl>
                                        <p:attrNameLst>
                                          <p:attrName>style.visibility</p:attrName>
                                        </p:attrNameLst>
                                      </p:cBhvr>
                                      <p:to>
                                        <p:strVal val="visible"/>
                                      </p:to>
                                    </p:set>
                                    <p:anim calcmode="lin" valueType="num">
                                      <p:cBhvr additive="base">
                                        <p:cTn id="31" dur="500"/>
                                        <p:tgtEl>
                                          <p:spTgt spid="5">
                                            <p:graphicEl>
                                              <a:dgm id="{8558A03E-A7A9-9447-B9F7-EB286A553ECC}"/>
                                            </p:graphicEl>
                                          </p:spTgt>
                                        </p:tgtEl>
                                        <p:attrNameLst>
                                          <p:attrName>ppt_y</p:attrName>
                                        </p:attrNameLst>
                                      </p:cBhvr>
                                      <p:tavLst>
                                        <p:tav tm="0">
                                          <p:val>
                                            <p:strVal val="#ppt_y+#ppt_h*1.125000"/>
                                          </p:val>
                                        </p:tav>
                                        <p:tav tm="100000">
                                          <p:val>
                                            <p:strVal val="#ppt_y"/>
                                          </p:val>
                                        </p:tav>
                                      </p:tavLst>
                                    </p:anim>
                                    <p:animEffect transition="in" filter="wipe(up)">
                                      <p:cBhvr>
                                        <p:cTn id="32" dur="500"/>
                                        <p:tgtEl>
                                          <p:spTgt spid="5">
                                            <p:graphicEl>
                                              <a:dgm id="{8558A03E-A7A9-9447-B9F7-EB286A553ECC}"/>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5">
                                            <p:graphicEl>
                                              <a:dgm id="{579DA5FB-BB5E-3D45-936F-1E3B0528B7D5}"/>
                                            </p:graphicEl>
                                          </p:spTgt>
                                        </p:tgtEl>
                                        <p:attrNameLst>
                                          <p:attrName>style.visibility</p:attrName>
                                        </p:attrNameLst>
                                      </p:cBhvr>
                                      <p:to>
                                        <p:strVal val="visible"/>
                                      </p:to>
                                    </p:set>
                                    <p:anim calcmode="lin" valueType="num">
                                      <p:cBhvr additive="base">
                                        <p:cTn id="37" dur="500"/>
                                        <p:tgtEl>
                                          <p:spTgt spid="5">
                                            <p:graphicEl>
                                              <a:dgm id="{579DA5FB-BB5E-3D45-936F-1E3B0528B7D5}"/>
                                            </p:graphicEl>
                                          </p:spTgt>
                                        </p:tgtEl>
                                        <p:attrNameLst>
                                          <p:attrName>ppt_y</p:attrName>
                                        </p:attrNameLst>
                                      </p:cBhvr>
                                      <p:tavLst>
                                        <p:tav tm="0">
                                          <p:val>
                                            <p:strVal val="#ppt_y+#ppt_h*1.125000"/>
                                          </p:val>
                                        </p:tav>
                                        <p:tav tm="100000">
                                          <p:val>
                                            <p:strVal val="#ppt_y"/>
                                          </p:val>
                                        </p:tav>
                                      </p:tavLst>
                                    </p:anim>
                                    <p:animEffect transition="in" filter="wipe(up)">
                                      <p:cBhvr>
                                        <p:cTn id="38" dur="500"/>
                                        <p:tgtEl>
                                          <p:spTgt spid="5">
                                            <p:graphicEl>
                                              <a:dgm id="{579DA5FB-BB5E-3D45-936F-1E3B0528B7D5}"/>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5">
                                            <p:graphicEl>
                                              <a:dgm id="{25ED9FA1-DBE5-154F-B8B5-B9254166D55B}"/>
                                            </p:graphicEl>
                                          </p:spTgt>
                                        </p:tgtEl>
                                        <p:attrNameLst>
                                          <p:attrName>style.visibility</p:attrName>
                                        </p:attrNameLst>
                                      </p:cBhvr>
                                      <p:to>
                                        <p:strVal val="visible"/>
                                      </p:to>
                                    </p:set>
                                    <p:anim calcmode="lin" valueType="num">
                                      <p:cBhvr additive="base">
                                        <p:cTn id="43" dur="500"/>
                                        <p:tgtEl>
                                          <p:spTgt spid="5">
                                            <p:graphicEl>
                                              <a:dgm id="{25ED9FA1-DBE5-154F-B8B5-B9254166D55B}"/>
                                            </p:graphicEl>
                                          </p:spTgt>
                                        </p:tgtEl>
                                        <p:attrNameLst>
                                          <p:attrName>ppt_y</p:attrName>
                                        </p:attrNameLst>
                                      </p:cBhvr>
                                      <p:tavLst>
                                        <p:tav tm="0">
                                          <p:val>
                                            <p:strVal val="#ppt_y+#ppt_h*1.125000"/>
                                          </p:val>
                                        </p:tav>
                                        <p:tav tm="100000">
                                          <p:val>
                                            <p:strVal val="#ppt_y"/>
                                          </p:val>
                                        </p:tav>
                                      </p:tavLst>
                                    </p:anim>
                                    <p:animEffect transition="in" filter="wipe(up)">
                                      <p:cBhvr>
                                        <p:cTn id="44" dur="500"/>
                                        <p:tgtEl>
                                          <p:spTgt spid="5">
                                            <p:graphicEl>
                                              <a:dgm id="{25ED9FA1-DBE5-154F-B8B5-B9254166D5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5A0A2-5D1B-B540-B8A8-BC8B934B9D08}"/>
              </a:ext>
            </a:extLst>
          </p:cNvPr>
          <p:cNvSpPr>
            <a:spLocks noGrp="1"/>
          </p:cNvSpPr>
          <p:nvPr>
            <p:ph type="title"/>
          </p:nvPr>
        </p:nvSpPr>
        <p:spPr>
          <a:xfrm>
            <a:off x="1069848" y="484632"/>
            <a:ext cx="10058400" cy="1609344"/>
          </a:xfrm>
        </p:spPr>
        <p:txBody>
          <a:bodyPr>
            <a:normAutofit/>
          </a:bodyPr>
          <a:lstStyle/>
          <a:p>
            <a:r>
              <a:rPr lang="en-US"/>
              <a:t>Take away Points</a:t>
            </a:r>
          </a:p>
        </p:txBody>
      </p:sp>
      <p:sp>
        <p:nvSpPr>
          <p:cNvPr id="12" name="Rectangle 9">
            <a:extLst>
              <a:ext uri="{FF2B5EF4-FFF2-40B4-BE49-F238E27FC236}">
                <a16:creationId xmlns:a16="http://schemas.microsoft.com/office/drawing/2014/main" id="{3DFE545D-86C5-4F48-897C-C3AA8FBE3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2">
            <a:extLst>
              <a:ext uri="{FF2B5EF4-FFF2-40B4-BE49-F238E27FC236}">
                <a16:creationId xmlns:a16="http://schemas.microsoft.com/office/drawing/2014/main" id="{7B87FD8E-6F6D-4254-906E-9105D54486CA}"/>
              </a:ext>
            </a:extLst>
          </p:cNvPr>
          <p:cNvGraphicFramePr>
            <a:graphicFrameLocks noGrp="1"/>
          </p:cNvGraphicFramePr>
          <p:nvPr>
            <p:ph sz="quarter" idx="13"/>
            <p:extLst>
              <p:ext uri="{D42A27DB-BD31-4B8C-83A1-F6EECF244321}">
                <p14:modId xmlns:p14="http://schemas.microsoft.com/office/powerpoint/2010/main" val="4139452026"/>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4840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graphicEl>
                                              <a:dgm id="{03103F9E-CB6F-498E-ACB5-8D4EE32B77D8}"/>
                                            </p:graphicEl>
                                          </p:spTgt>
                                        </p:tgtEl>
                                        <p:attrNameLst>
                                          <p:attrName>style.visibility</p:attrName>
                                        </p:attrNameLst>
                                      </p:cBhvr>
                                      <p:to>
                                        <p:strVal val="visible"/>
                                      </p:to>
                                    </p:set>
                                    <p:anim calcmode="lin" valueType="num">
                                      <p:cBhvr additive="base">
                                        <p:cTn id="7" dur="500" fill="hold"/>
                                        <p:tgtEl>
                                          <p:spTgt spid="13">
                                            <p:graphicEl>
                                              <a:dgm id="{03103F9E-CB6F-498E-ACB5-8D4EE32B77D8}"/>
                                            </p:graphic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
                                            <p:graphicEl>
                                              <a:dgm id="{03103F9E-CB6F-498E-ACB5-8D4EE32B77D8}"/>
                                            </p:graphicEl>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3">
                                            <p:graphicEl>
                                              <a:dgm id="{28F4F58F-48D2-472C-B4DC-33C2C112CEBB}"/>
                                            </p:graphicEl>
                                          </p:spTgt>
                                        </p:tgtEl>
                                        <p:attrNameLst>
                                          <p:attrName>style.visibility</p:attrName>
                                        </p:attrNameLst>
                                      </p:cBhvr>
                                      <p:to>
                                        <p:strVal val="visible"/>
                                      </p:to>
                                    </p:set>
                                    <p:anim calcmode="lin" valueType="num">
                                      <p:cBhvr additive="base">
                                        <p:cTn id="11" dur="500" fill="hold"/>
                                        <p:tgtEl>
                                          <p:spTgt spid="13">
                                            <p:graphicEl>
                                              <a:dgm id="{28F4F58F-48D2-472C-B4DC-33C2C112CEBB}"/>
                                            </p:graphic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3">
                                            <p:graphicEl>
                                              <a:dgm id="{28F4F58F-48D2-472C-B4DC-33C2C112CEBB}"/>
                                            </p:graphicEl>
                                          </p:spTgt>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3">
                                            <p:graphicEl>
                                              <a:dgm id="{F94EBAB4-ED42-415E-B99C-006C092D55B4}"/>
                                            </p:graphicEl>
                                          </p:spTgt>
                                        </p:tgtEl>
                                        <p:attrNameLst>
                                          <p:attrName>style.visibility</p:attrName>
                                        </p:attrNameLst>
                                      </p:cBhvr>
                                      <p:to>
                                        <p:strVal val="visible"/>
                                      </p:to>
                                    </p:set>
                                    <p:anim calcmode="lin" valueType="num">
                                      <p:cBhvr additive="base">
                                        <p:cTn id="15" dur="500" fill="hold"/>
                                        <p:tgtEl>
                                          <p:spTgt spid="13">
                                            <p:graphicEl>
                                              <a:dgm id="{F94EBAB4-ED42-415E-B99C-006C092D55B4}"/>
                                            </p:graphic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3">
                                            <p:graphicEl>
                                              <a:dgm id="{F94EBAB4-ED42-415E-B99C-006C092D55B4}"/>
                                            </p:graphic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grpId="0" nodeType="clickEffect">
                                  <p:stCondLst>
                                    <p:cond delay="0"/>
                                  </p:stCondLst>
                                  <p:childTnLst>
                                    <p:set>
                                      <p:cBhvr>
                                        <p:cTn id="20" dur="1" fill="hold">
                                          <p:stCondLst>
                                            <p:cond delay="0"/>
                                          </p:stCondLst>
                                        </p:cTn>
                                        <p:tgtEl>
                                          <p:spTgt spid="13">
                                            <p:graphicEl>
                                              <a:dgm id="{48F453FC-19C4-49A4-8683-1E1E0147673D}"/>
                                            </p:graphicEl>
                                          </p:spTgt>
                                        </p:tgtEl>
                                        <p:attrNameLst>
                                          <p:attrName>style.visibility</p:attrName>
                                        </p:attrNameLst>
                                      </p:cBhvr>
                                      <p:to>
                                        <p:strVal val="visible"/>
                                      </p:to>
                                    </p:set>
                                    <p:anim calcmode="lin" valueType="num">
                                      <p:cBhvr additive="base">
                                        <p:cTn id="21" dur="500" fill="hold"/>
                                        <p:tgtEl>
                                          <p:spTgt spid="13">
                                            <p:graphicEl>
                                              <a:dgm id="{48F453FC-19C4-49A4-8683-1E1E0147673D}"/>
                                            </p:graphic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3">
                                            <p:graphicEl>
                                              <a:dgm id="{48F453FC-19C4-49A4-8683-1E1E0147673D}"/>
                                            </p:graphicEl>
                                          </p:spTgt>
                                        </p:tgtEl>
                                        <p:attrNameLst>
                                          <p:attrName>ppt_y</p:attrName>
                                        </p:attrNameLst>
                                      </p:cBhvr>
                                      <p:tavLst>
                                        <p:tav tm="0">
                                          <p:val>
                                            <p:strVal val="0-#ppt_h/2"/>
                                          </p:val>
                                        </p:tav>
                                        <p:tav tm="100000">
                                          <p:val>
                                            <p:strVal val="#ppt_y"/>
                                          </p:val>
                                        </p:tav>
                                      </p:tavLst>
                                    </p:anim>
                                  </p:childTnLst>
                                </p:cTn>
                              </p:par>
                              <p:par>
                                <p:cTn id="23" presetID="2" presetClass="entr" presetSubtype="3" fill="hold" grpId="0" nodeType="withEffect">
                                  <p:stCondLst>
                                    <p:cond delay="0"/>
                                  </p:stCondLst>
                                  <p:childTnLst>
                                    <p:set>
                                      <p:cBhvr>
                                        <p:cTn id="24" dur="1" fill="hold">
                                          <p:stCondLst>
                                            <p:cond delay="0"/>
                                          </p:stCondLst>
                                        </p:cTn>
                                        <p:tgtEl>
                                          <p:spTgt spid="13">
                                            <p:graphicEl>
                                              <a:dgm id="{36C1F4ED-29B2-4CB1-8BFA-A130A301448B}"/>
                                            </p:graphicEl>
                                          </p:spTgt>
                                        </p:tgtEl>
                                        <p:attrNameLst>
                                          <p:attrName>style.visibility</p:attrName>
                                        </p:attrNameLst>
                                      </p:cBhvr>
                                      <p:to>
                                        <p:strVal val="visible"/>
                                      </p:to>
                                    </p:set>
                                    <p:anim calcmode="lin" valueType="num">
                                      <p:cBhvr additive="base">
                                        <p:cTn id="25" dur="500" fill="hold"/>
                                        <p:tgtEl>
                                          <p:spTgt spid="13">
                                            <p:graphicEl>
                                              <a:dgm id="{36C1F4ED-29B2-4CB1-8BFA-A130A301448B}"/>
                                            </p:graphic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3">
                                            <p:graphicEl>
                                              <a:dgm id="{36C1F4ED-29B2-4CB1-8BFA-A130A301448B}"/>
                                            </p:graphicEl>
                                          </p:spTgt>
                                        </p:tgtEl>
                                        <p:attrNameLst>
                                          <p:attrName>ppt_y</p:attrName>
                                        </p:attrNameLst>
                                      </p:cBhvr>
                                      <p:tavLst>
                                        <p:tav tm="0">
                                          <p:val>
                                            <p:strVal val="0-#ppt_h/2"/>
                                          </p:val>
                                        </p:tav>
                                        <p:tav tm="100000">
                                          <p:val>
                                            <p:strVal val="#ppt_y"/>
                                          </p:val>
                                        </p:tav>
                                      </p:tavLst>
                                    </p:anim>
                                  </p:childTnLst>
                                </p:cTn>
                              </p:par>
                              <p:par>
                                <p:cTn id="27" presetID="2" presetClass="entr" presetSubtype="3" fill="hold" grpId="0" nodeType="withEffect">
                                  <p:stCondLst>
                                    <p:cond delay="0"/>
                                  </p:stCondLst>
                                  <p:childTnLst>
                                    <p:set>
                                      <p:cBhvr>
                                        <p:cTn id="28" dur="1" fill="hold">
                                          <p:stCondLst>
                                            <p:cond delay="0"/>
                                          </p:stCondLst>
                                        </p:cTn>
                                        <p:tgtEl>
                                          <p:spTgt spid="13">
                                            <p:graphicEl>
                                              <a:dgm id="{C4856BF1-8097-4761-BA16-B4976EED6C56}"/>
                                            </p:graphicEl>
                                          </p:spTgt>
                                        </p:tgtEl>
                                        <p:attrNameLst>
                                          <p:attrName>style.visibility</p:attrName>
                                        </p:attrNameLst>
                                      </p:cBhvr>
                                      <p:to>
                                        <p:strVal val="visible"/>
                                      </p:to>
                                    </p:set>
                                    <p:anim calcmode="lin" valueType="num">
                                      <p:cBhvr additive="base">
                                        <p:cTn id="29" dur="500" fill="hold"/>
                                        <p:tgtEl>
                                          <p:spTgt spid="13">
                                            <p:graphicEl>
                                              <a:dgm id="{C4856BF1-8097-4761-BA16-B4976EED6C56}"/>
                                            </p:graphic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3">
                                            <p:graphicEl>
                                              <a:dgm id="{C4856BF1-8097-4761-BA16-B4976EED6C56}"/>
                                            </p:graphic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grpId="0" nodeType="clickEffect">
                                  <p:stCondLst>
                                    <p:cond delay="0"/>
                                  </p:stCondLst>
                                  <p:childTnLst>
                                    <p:set>
                                      <p:cBhvr>
                                        <p:cTn id="34" dur="1" fill="hold">
                                          <p:stCondLst>
                                            <p:cond delay="0"/>
                                          </p:stCondLst>
                                        </p:cTn>
                                        <p:tgtEl>
                                          <p:spTgt spid="13">
                                            <p:graphicEl>
                                              <a:dgm id="{805DB45D-55D7-4002-ACB2-54A87CE5B015}"/>
                                            </p:graphicEl>
                                          </p:spTgt>
                                        </p:tgtEl>
                                        <p:attrNameLst>
                                          <p:attrName>style.visibility</p:attrName>
                                        </p:attrNameLst>
                                      </p:cBhvr>
                                      <p:to>
                                        <p:strVal val="visible"/>
                                      </p:to>
                                    </p:set>
                                    <p:anim calcmode="lin" valueType="num">
                                      <p:cBhvr additive="base">
                                        <p:cTn id="35" dur="500" fill="hold"/>
                                        <p:tgtEl>
                                          <p:spTgt spid="13">
                                            <p:graphicEl>
                                              <a:dgm id="{805DB45D-55D7-4002-ACB2-54A87CE5B015}"/>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3">
                                            <p:graphicEl>
                                              <a:dgm id="{805DB45D-55D7-4002-ACB2-54A87CE5B015}"/>
                                            </p:graphicEl>
                                          </p:spTgt>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0"/>
                                  </p:stCondLst>
                                  <p:childTnLst>
                                    <p:set>
                                      <p:cBhvr>
                                        <p:cTn id="38" dur="1" fill="hold">
                                          <p:stCondLst>
                                            <p:cond delay="0"/>
                                          </p:stCondLst>
                                        </p:cTn>
                                        <p:tgtEl>
                                          <p:spTgt spid="13">
                                            <p:graphicEl>
                                              <a:dgm id="{F5A7B8F7-AAD1-4582-99C8-CF68A70DF156}"/>
                                            </p:graphicEl>
                                          </p:spTgt>
                                        </p:tgtEl>
                                        <p:attrNameLst>
                                          <p:attrName>style.visibility</p:attrName>
                                        </p:attrNameLst>
                                      </p:cBhvr>
                                      <p:to>
                                        <p:strVal val="visible"/>
                                      </p:to>
                                    </p:set>
                                    <p:anim calcmode="lin" valueType="num">
                                      <p:cBhvr additive="base">
                                        <p:cTn id="39" dur="500" fill="hold"/>
                                        <p:tgtEl>
                                          <p:spTgt spid="13">
                                            <p:graphicEl>
                                              <a:dgm id="{F5A7B8F7-AAD1-4582-99C8-CF68A70DF156}"/>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3">
                                            <p:graphicEl>
                                              <a:dgm id="{F5A7B8F7-AAD1-4582-99C8-CF68A70DF156}"/>
                                            </p:graphicEl>
                                          </p:spTgt>
                                        </p:tgtEl>
                                        <p:attrNameLst>
                                          <p:attrName>ppt_y</p:attrName>
                                        </p:attrNameLst>
                                      </p:cBhvr>
                                      <p:tavLst>
                                        <p:tav tm="0">
                                          <p:val>
                                            <p:strVal val="0-#ppt_h/2"/>
                                          </p:val>
                                        </p:tav>
                                        <p:tav tm="100000">
                                          <p:val>
                                            <p:strVal val="#ppt_y"/>
                                          </p:val>
                                        </p:tav>
                                      </p:tavLst>
                                    </p:anim>
                                  </p:childTnLst>
                                </p:cTn>
                              </p:par>
                              <p:par>
                                <p:cTn id="41" presetID="2" presetClass="entr" presetSubtype="3" fill="hold" grpId="0" nodeType="withEffect">
                                  <p:stCondLst>
                                    <p:cond delay="0"/>
                                  </p:stCondLst>
                                  <p:childTnLst>
                                    <p:set>
                                      <p:cBhvr>
                                        <p:cTn id="42" dur="1" fill="hold">
                                          <p:stCondLst>
                                            <p:cond delay="0"/>
                                          </p:stCondLst>
                                        </p:cTn>
                                        <p:tgtEl>
                                          <p:spTgt spid="13">
                                            <p:graphicEl>
                                              <a:dgm id="{032CCF44-C49B-4531-BBC0-95E971E729FE}"/>
                                            </p:graphicEl>
                                          </p:spTgt>
                                        </p:tgtEl>
                                        <p:attrNameLst>
                                          <p:attrName>style.visibility</p:attrName>
                                        </p:attrNameLst>
                                      </p:cBhvr>
                                      <p:to>
                                        <p:strVal val="visible"/>
                                      </p:to>
                                    </p:set>
                                    <p:anim calcmode="lin" valueType="num">
                                      <p:cBhvr additive="base">
                                        <p:cTn id="43" dur="500" fill="hold"/>
                                        <p:tgtEl>
                                          <p:spTgt spid="13">
                                            <p:graphicEl>
                                              <a:dgm id="{032CCF44-C49B-4531-BBC0-95E971E729FE}"/>
                                            </p:graphic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3">
                                            <p:graphicEl>
                                              <a:dgm id="{032CCF44-C49B-4531-BBC0-95E971E729FE}"/>
                                            </p:graphic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grpId="0" nodeType="clickEffect">
                                  <p:stCondLst>
                                    <p:cond delay="0"/>
                                  </p:stCondLst>
                                  <p:childTnLst>
                                    <p:set>
                                      <p:cBhvr>
                                        <p:cTn id="48" dur="1" fill="hold">
                                          <p:stCondLst>
                                            <p:cond delay="0"/>
                                          </p:stCondLst>
                                        </p:cTn>
                                        <p:tgtEl>
                                          <p:spTgt spid="13">
                                            <p:graphicEl>
                                              <a:dgm id="{0B66D820-FD55-42C0-9F21-6A1656FBB188}"/>
                                            </p:graphicEl>
                                          </p:spTgt>
                                        </p:tgtEl>
                                        <p:attrNameLst>
                                          <p:attrName>style.visibility</p:attrName>
                                        </p:attrNameLst>
                                      </p:cBhvr>
                                      <p:to>
                                        <p:strVal val="visible"/>
                                      </p:to>
                                    </p:set>
                                    <p:anim calcmode="lin" valueType="num">
                                      <p:cBhvr additive="base">
                                        <p:cTn id="49" dur="500" fill="hold"/>
                                        <p:tgtEl>
                                          <p:spTgt spid="13">
                                            <p:graphicEl>
                                              <a:dgm id="{0B66D820-FD55-42C0-9F21-6A1656FBB188}"/>
                                            </p:graphic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3">
                                            <p:graphicEl>
                                              <a:dgm id="{0B66D820-FD55-42C0-9F21-6A1656FBB188}"/>
                                            </p:graphicEl>
                                          </p:spTgt>
                                        </p:tgtEl>
                                        <p:attrNameLst>
                                          <p:attrName>ppt_y</p:attrName>
                                        </p:attrNameLst>
                                      </p:cBhvr>
                                      <p:tavLst>
                                        <p:tav tm="0">
                                          <p:val>
                                            <p:strVal val="0-#ppt_h/2"/>
                                          </p:val>
                                        </p:tav>
                                        <p:tav tm="100000">
                                          <p:val>
                                            <p:strVal val="#ppt_y"/>
                                          </p:val>
                                        </p:tav>
                                      </p:tavLst>
                                    </p:anim>
                                  </p:childTnLst>
                                </p:cTn>
                              </p:par>
                              <p:par>
                                <p:cTn id="51" presetID="2" presetClass="entr" presetSubtype="3" fill="hold" grpId="0" nodeType="withEffect">
                                  <p:stCondLst>
                                    <p:cond delay="0"/>
                                  </p:stCondLst>
                                  <p:childTnLst>
                                    <p:set>
                                      <p:cBhvr>
                                        <p:cTn id="52" dur="1" fill="hold">
                                          <p:stCondLst>
                                            <p:cond delay="0"/>
                                          </p:stCondLst>
                                        </p:cTn>
                                        <p:tgtEl>
                                          <p:spTgt spid="13">
                                            <p:graphicEl>
                                              <a:dgm id="{818D80D1-9EC0-4665-8CF4-7BEB0B2C77B8}"/>
                                            </p:graphicEl>
                                          </p:spTgt>
                                        </p:tgtEl>
                                        <p:attrNameLst>
                                          <p:attrName>style.visibility</p:attrName>
                                        </p:attrNameLst>
                                      </p:cBhvr>
                                      <p:to>
                                        <p:strVal val="visible"/>
                                      </p:to>
                                    </p:set>
                                    <p:anim calcmode="lin" valueType="num">
                                      <p:cBhvr additive="base">
                                        <p:cTn id="53" dur="500" fill="hold"/>
                                        <p:tgtEl>
                                          <p:spTgt spid="13">
                                            <p:graphicEl>
                                              <a:dgm id="{818D80D1-9EC0-4665-8CF4-7BEB0B2C77B8}"/>
                                            </p:graphic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13">
                                            <p:graphicEl>
                                              <a:dgm id="{818D80D1-9EC0-4665-8CF4-7BEB0B2C77B8}"/>
                                            </p:graphicEl>
                                          </p:spTgt>
                                        </p:tgtEl>
                                        <p:attrNameLst>
                                          <p:attrName>ppt_y</p:attrName>
                                        </p:attrNameLst>
                                      </p:cBhvr>
                                      <p:tavLst>
                                        <p:tav tm="0">
                                          <p:val>
                                            <p:strVal val="0-#ppt_h/2"/>
                                          </p:val>
                                        </p:tav>
                                        <p:tav tm="100000">
                                          <p:val>
                                            <p:strVal val="#ppt_y"/>
                                          </p:val>
                                        </p:tav>
                                      </p:tavLst>
                                    </p:anim>
                                  </p:childTnLst>
                                </p:cTn>
                              </p:par>
                              <p:par>
                                <p:cTn id="55" presetID="2" presetClass="entr" presetSubtype="3" fill="hold" grpId="0" nodeType="withEffect">
                                  <p:stCondLst>
                                    <p:cond delay="0"/>
                                  </p:stCondLst>
                                  <p:childTnLst>
                                    <p:set>
                                      <p:cBhvr>
                                        <p:cTn id="56" dur="1" fill="hold">
                                          <p:stCondLst>
                                            <p:cond delay="0"/>
                                          </p:stCondLst>
                                        </p:cTn>
                                        <p:tgtEl>
                                          <p:spTgt spid="13">
                                            <p:graphicEl>
                                              <a:dgm id="{A298FCA3-F3AF-4926-A22C-6EAEBEE2898E}"/>
                                            </p:graphicEl>
                                          </p:spTgt>
                                        </p:tgtEl>
                                        <p:attrNameLst>
                                          <p:attrName>style.visibility</p:attrName>
                                        </p:attrNameLst>
                                      </p:cBhvr>
                                      <p:to>
                                        <p:strVal val="visible"/>
                                      </p:to>
                                    </p:set>
                                    <p:anim calcmode="lin" valueType="num">
                                      <p:cBhvr additive="base">
                                        <p:cTn id="57" dur="500" fill="hold"/>
                                        <p:tgtEl>
                                          <p:spTgt spid="13">
                                            <p:graphicEl>
                                              <a:dgm id="{A298FCA3-F3AF-4926-A22C-6EAEBEE2898E}"/>
                                            </p:graphic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3">
                                            <p:graphicEl>
                                              <a:dgm id="{A298FCA3-F3AF-4926-A22C-6EAEBEE2898E}"/>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090F7-E0E2-A817-AEB2-9ED2A0CC93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A8DAE1-85C3-2AC3-E9B9-580422D5EA3C}"/>
              </a:ext>
            </a:extLst>
          </p:cNvPr>
          <p:cNvSpPr>
            <a:spLocks noGrp="1"/>
          </p:cNvSpPr>
          <p:nvPr>
            <p:ph sz="quarter" idx="13"/>
          </p:nvPr>
        </p:nvSpPr>
        <p:spPr/>
        <p:txBody>
          <a:bodyPr/>
          <a:lstStyle/>
          <a:p>
            <a:endParaRPr lang="en-US"/>
          </a:p>
        </p:txBody>
      </p:sp>
      <p:sp>
        <p:nvSpPr>
          <p:cNvPr id="5" name="TextBox 4">
            <a:extLst>
              <a:ext uri="{FF2B5EF4-FFF2-40B4-BE49-F238E27FC236}">
                <a16:creationId xmlns:a16="http://schemas.microsoft.com/office/drawing/2014/main" id="{9272D9B5-8A1F-345E-F570-60042076187D}"/>
              </a:ext>
            </a:extLst>
          </p:cNvPr>
          <p:cNvSpPr txBox="1"/>
          <p:nvPr/>
        </p:nvSpPr>
        <p:spPr>
          <a:xfrm>
            <a:off x="3050628" y="3244334"/>
            <a:ext cx="6101254" cy="369332"/>
          </a:xfrm>
          <a:prstGeom prst="rect">
            <a:avLst/>
          </a:prstGeom>
          <a:noFill/>
        </p:spPr>
        <p:txBody>
          <a:bodyPr wrap="square">
            <a:spAutoFit/>
          </a:bodyPr>
          <a:lstStyle/>
          <a:p>
            <a:r>
              <a:rPr lang="en-US" b="0">
                <a:effectLst/>
              </a:rPr>
              <a:t> </a:t>
            </a:r>
            <a:endParaRPr lang="en-US"/>
          </a:p>
        </p:txBody>
      </p:sp>
      <p:pic>
        <p:nvPicPr>
          <p:cNvPr id="6" name="Google Shape;99;p2">
            <a:extLst>
              <a:ext uri="{FF2B5EF4-FFF2-40B4-BE49-F238E27FC236}">
                <a16:creationId xmlns:a16="http://schemas.microsoft.com/office/drawing/2014/main" id="{F0D0055B-F746-FA15-B110-506ED2568CEF}"/>
              </a:ext>
            </a:extLst>
          </p:cNvPr>
          <p:cNvPicPr preferRelativeResize="0"/>
          <p:nvPr/>
        </p:nvPicPr>
        <p:blipFill rotWithShape="1">
          <a:blip r:embed="rId3">
            <a:alphaModFix/>
          </a:blip>
          <a:srcRect l="-3" r="4"/>
          <a:stretch/>
        </p:blipFill>
        <p:spPr>
          <a:xfrm>
            <a:off x="0" y="0"/>
            <a:ext cx="12192000" cy="7069944"/>
          </a:xfrm>
          <a:prstGeom prst="rect">
            <a:avLst/>
          </a:prstGeom>
          <a:noFill/>
          <a:ln>
            <a:noFill/>
          </a:ln>
        </p:spPr>
      </p:pic>
    </p:spTree>
    <p:extLst>
      <p:ext uri="{BB962C8B-B14F-4D97-AF65-F5344CB8AC3E}">
        <p14:creationId xmlns:p14="http://schemas.microsoft.com/office/powerpoint/2010/main" val="1753229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1CC9E-7BCC-AD6A-C1E7-5BE498FE142C}"/>
              </a:ext>
            </a:extLst>
          </p:cNvPr>
          <p:cNvSpPr>
            <a:spLocks noGrp="1"/>
          </p:cNvSpPr>
          <p:nvPr>
            <p:ph type="title"/>
          </p:nvPr>
        </p:nvSpPr>
        <p:spPr>
          <a:xfrm>
            <a:off x="486442" y="-51149"/>
            <a:ext cx="10058400" cy="1609344"/>
          </a:xfrm>
        </p:spPr>
        <p:txBody>
          <a:bodyPr/>
          <a:lstStyle/>
          <a:p>
            <a:r>
              <a:rPr lang="en-US"/>
              <a:t>References</a:t>
            </a:r>
          </a:p>
        </p:txBody>
      </p:sp>
      <p:sp>
        <p:nvSpPr>
          <p:cNvPr id="3" name="Content Placeholder 2">
            <a:extLst>
              <a:ext uri="{FF2B5EF4-FFF2-40B4-BE49-F238E27FC236}">
                <a16:creationId xmlns:a16="http://schemas.microsoft.com/office/drawing/2014/main" id="{6EF4D267-18E0-D100-92F1-E5A935C8532F}"/>
              </a:ext>
            </a:extLst>
          </p:cNvPr>
          <p:cNvSpPr>
            <a:spLocks noGrp="1"/>
          </p:cNvSpPr>
          <p:nvPr>
            <p:ph sz="quarter" idx="13"/>
          </p:nvPr>
        </p:nvSpPr>
        <p:spPr>
          <a:xfrm>
            <a:off x="388144" y="1408552"/>
            <a:ext cx="10513769" cy="4608970"/>
          </a:xfrm>
        </p:spPr>
        <p:txBody>
          <a:bodyPr vert="horz" lIns="91440" tIns="45720" rIns="91440" bIns="45720" rtlCol="0" anchor="t">
            <a:noAutofit/>
          </a:bodyPr>
          <a:lstStyle/>
          <a:p>
            <a:r>
              <a:rPr lang="en-US" sz="800">
                <a:ea typeface="+mn-lt"/>
                <a:cs typeface="+mn-lt"/>
              </a:rPr>
              <a:t>Berwick, D.M., Nolan, T.W., Whittington, J. (2008). The triple aim: Care, health, cost. </a:t>
            </a:r>
            <a:r>
              <a:rPr lang="en-US" sz="800" i="1">
                <a:ea typeface="+mn-lt"/>
                <a:cs typeface="+mn-lt"/>
              </a:rPr>
              <a:t>Health Affairs</a:t>
            </a:r>
            <a:r>
              <a:rPr lang="en-US" sz="800">
                <a:ea typeface="+mn-lt"/>
                <a:cs typeface="+mn-lt"/>
              </a:rPr>
              <a:t>, </a:t>
            </a:r>
            <a:r>
              <a:rPr lang="en-US" sz="800" i="1">
                <a:ea typeface="+mn-lt"/>
                <a:cs typeface="+mn-lt"/>
              </a:rPr>
              <a:t>27</a:t>
            </a:r>
            <a:r>
              <a:rPr lang="en-US" sz="800">
                <a:ea typeface="+mn-lt"/>
                <a:cs typeface="+mn-lt"/>
              </a:rPr>
              <a:t>(3), 759-769.</a:t>
            </a:r>
          </a:p>
          <a:p>
            <a:pPr>
              <a:buClr>
                <a:srgbClr val="276F8B"/>
              </a:buClr>
            </a:pPr>
            <a:r>
              <a:rPr lang="en-US" sz="800">
                <a:ea typeface="+mn-lt"/>
                <a:cs typeface="+mn-lt"/>
              </a:rPr>
              <a:t>Breitbach, A. P., Eliot, K., Cuppett, M., Wilson, M., &amp; </a:t>
            </a:r>
            <a:r>
              <a:rPr lang="en-US" sz="800" err="1">
                <a:ea typeface="+mn-lt"/>
                <a:cs typeface="+mn-lt"/>
              </a:rPr>
              <a:t>Cushak</a:t>
            </a:r>
            <a:r>
              <a:rPr lang="en-US" sz="800">
                <a:ea typeface="+mn-lt"/>
                <a:cs typeface="+mn-lt"/>
              </a:rPr>
              <a:t>, M. (2018). The progress and promise of interprofessional education in athletic training programs. </a:t>
            </a:r>
            <a:r>
              <a:rPr lang="en-US" sz="800" i="1">
                <a:ea typeface="+mn-lt"/>
                <a:cs typeface="+mn-lt"/>
              </a:rPr>
              <a:t>Athletic Training Education Journal, 13</a:t>
            </a:r>
            <a:r>
              <a:rPr lang="en-US" sz="800">
                <a:ea typeface="+mn-lt"/>
                <a:cs typeface="+mn-lt"/>
              </a:rPr>
              <a:t>(1), 57-66. DOI: 10.4085/130157</a:t>
            </a:r>
          </a:p>
          <a:p>
            <a:pPr>
              <a:buClr>
                <a:srgbClr val="276F8B"/>
              </a:buClr>
            </a:pPr>
            <a:r>
              <a:rPr lang="en-US" sz="800">
                <a:ea typeface="+mn-lt"/>
                <a:cs typeface="+mn-lt"/>
              </a:rPr>
              <a:t>Breitbach, A. P., Richardson, R., Berry, D. C., Eberman, L. E., Emineth, K. K., Esparza, S. D., … Thompson, A. J. (2015). Interprofessional education and practice in athletic training. </a:t>
            </a:r>
            <a:r>
              <a:rPr lang="en-US" sz="800" i="1">
                <a:ea typeface="+mn-lt"/>
                <a:cs typeface="+mn-lt"/>
              </a:rPr>
              <a:t>Athletic Training Education Journal</a:t>
            </a:r>
            <a:r>
              <a:rPr lang="en-US" sz="800">
                <a:ea typeface="+mn-lt"/>
                <a:cs typeface="+mn-lt"/>
              </a:rPr>
              <a:t>, </a:t>
            </a:r>
            <a:r>
              <a:rPr lang="en-US" sz="800" i="1">
                <a:ea typeface="+mn-lt"/>
                <a:cs typeface="+mn-lt"/>
              </a:rPr>
              <a:t>10</a:t>
            </a:r>
            <a:r>
              <a:rPr lang="en-US" sz="800">
                <a:ea typeface="+mn-lt"/>
                <a:cs typeface="+mn-lt"/>
              </a:rPr>
              <a:t>(2), 170–182. Retrieved from http://prx-usa.lirn.net/login?url=http://search.ebscohost.com/login.aspx?direct=true&amp;db=s3h&amp;AN=108927837&amp;site=eds-live</a:t>
            </a:r>
          </a:p>
          <a:p>
            <a:pPr>
              <a:buClr>
                <a:srgbClr val="276F8B"/>
              </a:buClr>
            </a:pPr>
            <a:r>
              <a:rPr lang="en-US" sz="800">
                <a:ea typeface="+mn-lt"/>
                <a:cs typeface="+mn-lt"/>
              </a:rPr>
              <a:t>Commission on Accreditation of Athletic Training Education. (2018). CAATE 2020 standards for accreditation of professional athletic training programs. Retrieved from https://caate.net/wp-content/uploads/2018/09/2020-Standards-for-Professional-Programs-copyedited-clean.pdf</a:t>
            </a:r>
          </a:p>
          <a:p>
            <a:pPr>
              <a:buClr>
                <a:srgbClr val="276F8B"/>
              </a:buClr>
            </a:pPr>
            <a:r>
              <a:rPr lang="en-US" sz="800" err="1">
                <a:ea typeface="+mn-lt"/>
                <a:cs typeface="+mn-lt"/>
              </a:rPr>
              <a:t>Fransworth</a:t>
            </a:r>
            <a:r>
              <a:rPr lang="en-US" sz="800">
                <a:ea typeface="+mn-lt"/>
                <a:cs typeface="+mn-lt"/>
              </a:rPr>
              <a:t>, T.J., Seikel, J.A., Hudock, D., &amp; Holst, J. (2015) History and development of interprofessional education. </a:t>
            </a:r>
            <a:r>
              <a:rPr lang="en-US" sz="800" i="1">
                <a:ea typeface="+mn-lt"/>
                <a:cs typeface="+mn-lt"/>
              </a:rPr>
              <a:t>Journal of Phonetics and Audiology 1</a:t>
            </a:r>
            <a:r>
              <a:rPr lang="en-US" sz="800">
                <a:ea typeface="+mn-lt"/>
                <a:cs typeface="+mn-lt"/>
              </a:rPr>
              <a:t>:101. doi:10.4172/2471-9455.1000101</a:t>
            </a:r>
          </a:p>
          <a:p>
            <a:pPr>
              <a:buClr>
                <a:srgbClr val="276F8B"/>
              </a:buClr>
            </a:pPr>
            <a:r>
              <a:rPr lang="en-US" sz="800" err="1">
                <a:ea typeface="+mn-lt"/>
                <a:cs typeface="+mn-lt"/>
              </a:rPr>
              <a:t>Gunaldo</a:t>
            </a:r>
            <a:r>
              <a:rPr lang="en-US" sz="800">
                <a:ea typeface="+mn-lt"/>
                <a:cs typeface="+mn-lt"/>
              </a:rPr>
              <a:t>, T.P., </a:t>
            </a:r>
            <a:r>
              <a:rPr lang="en-US" sz="800" err="1">
                <a:ea typeface="+mn-lt"/>
                <a:cs typeface="+mn-lt"/>
              </a:rPr>
              <a:t>Brisolara</a:t>
            </a:r>
            <a:r>
              <a:rPr lang="en-US" sz="800">
                <a:ea typeface="+mn-lt"/>
                <a:cs typeface="+mn-lt"/>
              </a:rPr>
              <a:t>, K. F., Davis, A. H., &amp; Moore, R. (2017). Aligning interprofessional education collaborative sub-competencies to a progression of learning.</a:t>
            </a:r>
            <a:r>
              <a:rPr lang="en-US" sz="800" i="1">
                <a:ea typeface="+mn-lt"/>
                <a:cs typeface="+mn-lt"/>
              </a:rPr>
              <a:t> Journal of Interprofessional Care, 31</a:t>
            </a:r>
            <a:r>
              <a:rPr lang="en-US" sz="800">
                <a:ea typeface="+mn-lt"/>
                <a:cs typeface="+mn-lt"/>
              </a:rPr>
              <a:t>(3), 394–396. https://doi.org/10.1080/13561820.2017.1285273</a:t>
            </a:r>
          </a:p>
          <a:p>
            <a:pPr>
              <a:buClr>
                <a:srgbClr val="276F8B"/>
              </a:buClr>
            </a:pPr>
            <a:r>
              <a:rPr lang="en-US" sz="800">
                <a:ea typeface="+mn-lt"/>
                <a:cs typeface="+mn-lt"/>
              </a:rPr>
              <a:t>Institute of Medicine. (2001). </a:t>
            </a:r>
            <a:r>
              <a:rPr lang="en-US" sz="800" i="1">
                <a:ea typeface="+mn-lt"/>
                <a:cs typeface="+mn-lt"/>
              </a:rPr>
              <a:t>Crossing the quality chasm: A new health system for the 21</a:t>
            </a:r>
            <a:r>
              <a:rPr lang="en-US" sz="800" i="1" baseline="30000">
                <a:ea typeface="+mn-lt"/>
                <a:cs typeface="+mn-lt"/>
              </a:rPr>
              <a:t>st</a:t>
            </a:r>
            <a:r>
              <a:rPr lang="en-US" sz="800" i="1">
                <a:ea typeface="+mn-lt"/>
                <a:cs typeface="+mn-lt"/>
              </a:rPr>
              <a:t> century.</a:t>
            </a:r>
            <a:r>
              <a:rPr lang="en-US" sz="800">
                <a:ea typeface="+mn-lt"/>
                <a:cs typeface="+mn-lt"/>
              </a:rPr>
              <a:t>  Washington, DC: The National Academies Press. </a:t>
            </a:r>
            <a:endParaRPr lang="en-US" sz="800"/>
          </a:p>
          <a:p>
            <a:pPr>
              <a:buClr>
                <a:srgbClr val="276F8B"/>
              </a:buClr>
            </a:pPr>
            <a:r>
              <a:rPr lang="en-US" sz="800">
                <a:ea typeface="+mn-lt"/>
                <a:cs typeface="+mn-lt"/>
              </a:rPr>
              <a:t>Interprofessional Education Collaborative. (2016). Core competencies for interprofessional collaborative practice: 2016 update. Washington, DC: Interprofessional Education Collaborative. Retrieved from </a:t>
            </a:r>
            <a:r>
              <a:rPr lang="en-US" sz="800">
                <a:ea typeface="+mn-lt"/>
                <a:cs typeface="+mn-lt"/>
                <a:hlinkClick r:id="rId2"/>
              </a:rPr>
              <a:t>https://hsc.unm.edu/ipe/resources/ipec-2016-core-competencies.pdf</a:t>
            </a:r>
            <a:endParaRPr lang="en-US" sz="800">
              <a:ea typeface="+mn-lt"/>
              <a:cs typeface="+mn-lt"/>
            </a:endParaRPr>
          </a:p>
          <a:p>
            <a:pPr>
              <a:buClr>
                <a:srgbClr val="276F8B"/>
              </a:buClr>
            </a:pPr>
            <a:r>
              <a:rPr lang="en-US" sz="800">
                <a:ea typeface="+mn-lt"/>
                <a:cs typeface="+mn-lt"/>
              </a:rPr>
              <a:t>Martin A, M., &amp; Michael, D. (2016). Medical error—the third leading cause of death in the US. </a:t>
            </a:r>
            <a:r>
              <a:rPr lang="en-US" sz="800" i="1">
                <a:ea typeface="+mn-lt"/>
                <a:cs typeface="+mn-lt"/>
              </a:rPr>
              <a:t>BMJ,</a:t>
            </a:r>
            <a:r>
              <a:rPr lang="en-US" sz="800">
                <a:ea typeface="+mn-lt"/>
                <a:cs typeface="+mn-lt"/>
              </a:rPr>
              <a:t> i2139. </a:t>
            </a:r>
            <a:r>
              <a:rPr lang="en-US" sz="800">
                <a:ea typeface="+mn-lt"/>
                <a:cs typeface="+mn-lt"/>
                <a:hlinkClick r:id="rId3"/>
              </a:rPr>
              <a:t>https://doi.org/10.1136/bmj.i2139</a:t>
            </a:r>
            <a:endParaRPr lang="en-US" sz="800">
              <a:ea typeface="+mn-lt"/>
              <a:cs typeface="+mn-lt"/>
            </a:endParaRPr>
          </a:p>
          <a:p>
            <a:pPr>
              <a:buClr>
                <a:srgbClr val="276F8B"/>
              </a:buClr>
            </a:pPr>
            <a:r>
              <a:rPr lang="en-US" sz="800">
                <a:ea typeface="+mn-lt"/>
                <a:cs typeface="+mn-lt"/>
              </a:rPr>
              <a:t>Mazerolle, S.M., Bowman, T.G., &amp; Barrett, J.L. (2016). Autonomy, mentorship, and feedback: The core of clinical education in athletic training. </a:t>
            </a:r>
            <a:r>
              <a:rPr lang="en-US" sz="800" i="1">
                <a:ea typeface="+mn-lt"/>
                <a:cs typeface="+mn-lt"/>
              </a:rPr>
              <a:t>International Journal of Athletic Therapy &amp; Training, 21</a:t>
            </a:r>
            <a:r>
              <a:rPr lang="en-US" sz="800">
                <a:ea typeface="+mn-lt"/>
                <a:cs typeface="+mn-lt"/>
              </a:rPr>
              <a:t>(6), 40-47. </a:t>
            </a:r>
          </a:p>
          <a:p>
            <a:pPr>
              <a:buClr>
                <a:srgbClr val="276F8B"/>
              </a:buClr>
            </a:pPr>
            <a:r>
              <a:rPr lang="en-US" sz="800">
                <a:ea typeface="+mn-lt"/>
                <a:cs typeface="+mn-lt"/>
              </a:rPr>
              <a:t>Mazzocco, K., Petitti, D. B., Fong, K. T., </a:t>
            </a:r>
            <a:r>
              <a:rPr lang="en-US" sz="800" err="1">
                <a:ea typeface="+mn-lt"/>
                <a:cs typeface="+mn-lt"/>
              </a:rPr>
              <a:t>Bonacum</a:t>
            </a:r>
            <a:r>
              <a:rPr lang="en-US" sz="800">
                <a:ea typeface="+mn-lt"/>
                <a:cs typeface="+mn-lt"/>
              </a:rPr>
              <a:t>, D., Brookey, J., Graham, S., Lasky, R. E., Sexton, J. B., &amp; Thomas, E. J. (2009). Surgical team behaviors and patient outcomes.</a:t>
            </a:r>
            <a:r>
              <a:rPr lang="en-US" sz="800" i="1">
                <a:ea typeface="+mn-lt"/>
                <a:cs typeface="+mn-lt"/>
              </a:rPr>
              <a:t> The American Journal of Surgery, 197</a:t>
            </a:r>
            <a:r>
              <a:rPr lang="en-US" sz="800">
                <a:ea typeface="+mn-lt"/>
                <a:cs typeface="+mn-lt"/>
              </a:rPr>
              <a:t>(5), 678–685. </a:t>
            </a:r>
            <a:r>
              <a:rPr lang="en-US" sz="800">
                <a:ea typeface="+mn-lt"/>
                <a:cs typeface="+mn-lt"/>
                <a:hlinkClick r:id="rId4"/>
              </a:rPr>
              <a:t>https://doi.org/10.1016/j.amjsurg.2008.03.002</a:t>
            </a:r>
            <a:endParaRPr lang="en-US" sz="800">
              <a:ea typeface="+mn-lt"/>
              <a:cs typeface="+mn-lt"/>
            </a:endParaRPr>
          </a:p>
          <a:p>
            <a:pPr>
              <a:buClr>
                <a:srgbClr val="276F8B"/>
              </a:buClr>
            </a:pPr>
            <a:r>
              <a:rPr lang="en-US" sz="800">
                <a:ea typeface="+mn-lt"/>
                <a:cs typeface="+mn-lt"/>
              </a:rPr>
              <a:t>Rizzo, C. S., Breitbach, A. P., &amp; Richardson, R. (2015). Athletic trainers have a place in interprofessional education and practice. </a:t>
            </a:r>
            <a:r>
              <a:rPr lang="en-US" sz="800" i="1">
                <a:ea typeface="+mn-lt"/>
                <a:cs typeface="+mn-lt"/>
              </a:rPr>
              <a:t>Journal of Interprofessional Care, 29</a:t>
            </a:r>
            <a:r>
              <a:rPr lang="en-US" sz="800">
                <a:ea typeface="+mn-lt"/>
                <a:cs typeface="+mn-lt"/>
              </a:rPr>
              <a:t>(3), 256–257. https://doi.org/10.3109/13561820.2014.942778</a:t>
            </a:r>
          </a:p>
          <a:p>
            <a:pPr>
              <a:buClr>
                <a:srgbClr val="276F8B"/>
              </a:buClr>
            </a:pPr>
            <a:r>
              <a:rPr lang="en-US" sz="800">
                <a:ea typeface="+mn-lt"/>
                <a:cs typeface="+mn-lt"/>
              </a:rPr>
              <a:t>Schneider, E. C., </a:t>
            </a:r>
            <a:r>
              <a:rPr lang="en-US" sz="800" err="1">
                <a:ea typeface="+mn-lt"/>
                <a:cs typeface="+mn-lt"/>
              </a:rPr>
              <a:t>Sarnak</a:t>
            </a:r>
            <a:r>
              <a:rPr lang="en-US" sz="800">
                <a:ea typeface="+mn-lt"/>
                <a:cs typeface="+mn-lt"/>
              </a:rPr>
              <a:t>, D. O., Squires, D., Shah, A. &amp; Doty, M. (2017). Mirror, mirror: How the U.S. health care system compares internationally at a time of radical change. </a:t>
            </a:r>
            <a:r>
              <a:rPr lang="en-US" sz="800" i="1">
                <a:ea typeface="+mn-lt"/>
                <a:cs typeface="+mn-lt"/>
              </a:rPr>
              <a:t>The Commonwealth Fund</a:t>
            </a:r>
            <a:r>
              <a:rPr lang="en-US" sz="800">
                <a:ea typeface="+mn-lt"/>
                <a:cs typeface="+mn-lt"/>
              </a:rPr>
              <a:t>. Retrieved from </a:t>
            </a:r>
            <a:r>
              <a:rPr lang="en-US" sz="800">
                <a:ea typeface="+mn-lt"/>
                <a:cs typeface="+mn-lt"/>
                <a:hlinkClick r:id="rId5"/>
              </a:rPr>
              <a:t>https://interactives.commonwealthfund.org/2017/july/mirror-mirror/assets/Schneider_mirror_mirror_2017.pdf</a:t>
            </a:r>
            <a:r>
              <a:rPr lang="en-US" sz="800">
                <a:ea typeface="+mn-lt"/>
                <a:cs typeface="+mn-lt"/>
              </a:rPr>
              <a:t> </a:t>
            </a:r>
            <a:endParaRPr lang="en-US" sz="800"/>
          </a:p>
          <a:p>
            <a:pPr>
              <a:buClr>
                <a:srgbClr val="276F8B"/>
              </a:buClr>
            </a:pPr>
            <a:r>
              <a:rPr lang="en-US" sz="800">
                <a:ea typeface="+mn-lt"/>
                <a:cs typeface="+mn-lt"/>
              </a:rPr>
              <a:t>Shrader, S., &amp; </a:t>
            </a:r>
            <a:r>
              <a:rPr lang="en-US" sz="800" err="1">
                <a:ea typeface="+mn-lt"/>
                <a:cs typeface="+mn-lt"/>
              </a:rPr>
              <a:t>Zaudke</a:t>
            </a:r>
            <a:r>
              <a:rPr lang="en-US" sz="800">
                <a:ea typeface="+mn-lt"/>
                <a:cs typeface="+mn-lt"/>
              </a:rPr>
              <a:t>, J. (2018). Top ten best practices for interprofessional precepting. </a:t>
            </a:r>
            <a:r>
              <a:rPr lang="en-US" sz="800" i="1">
                <a:ea typeface="+mn-lt"/>
                <a:cs typeface="+mn-lt"/>
              </a:rPr>
              <a:t>Journal of Interprofessional Education &amp; Practice, 10</a:t>
            </a:r>
            <a:r>
              <a:rPr lang="en-US" sz="800">
                <a:ea typeface="+mn-lt"/>
                <a:cs typeface="+mn-lt"/>
              </a:rPr>
              <a:t>, 56–60. https://doi-org.prx-usa.lirn.net/10.1016/j.xjep.2017.12.004</a:t>
            </a:r>
          </a:p>
          <a:p>
            <a:pPr>
              <a:buClr>
                <a:srgbClr val="276F8B"/>
              </a:buClr>
            </a:pPr>
            <a:r>
              <a:rPr lang="en-US" sz="800">
                <a:ea typeface="+mn-lt"/>
                <a:cs typeface="+mn-lt"/>
              </a:rPr>
              <a:t>Walker, S. E., Cavallario, J. M., Welch Bacon, C. E., Bay, R. C., &amp; Van Lunen, B. L. (2018). Athletic training student application of interprofessional education during clinical education: A report from the athletic training clinical education network. </a:t>
            </a:r>
            <a:r>
              <a:rPr lang="en-US" sz="800" i="1">
                <a:ea typeface="+mn-lt"/>
                <a:cs typeface="+mn-lt"/>
              </a:rPr>
              <a:t>Athletic Training Education Journal, 13</a:t>
            </a:r>
            <a:r>
              <a:rPr lang="en-US" sz="800">
                <a:ea typeface="+mn-lt"/>
                <a:cs typeface="+mn-lt"/>
              </a:rPr>
              <a:t>(4), 391–392. Retrieved from http://prx-usa.lirn.net/login?url=http://search.ebscohost.com/login.aspx?direct=true&amp;db=s3h&amp;AN=134210625&amp;site=eds-live</a:t>
            </a:r>
            <a:endParaRPr lang="en-US" sz="800"/>
          </a:p>
          <a:p>
            <a:pPr>
              <a:buClr>
                <a:srgbClr val="276F8B"/>
              </a:buClr>
            </a:pPr>
            <a:r>
              <a:rPr lang="en-US" sz="800">
                <a:ea typeface="+mn-lt"/>
                <a:cs typeface="+mn-lt"/>
              </a:rPr>
              <a:t>Wilson, R. M., Runciman, W.B., </a:t>
            </a:r>
            <a:r>
              <a:rPr lang="en-US" sz="800" err="1">
                <a:ea typeface="+mn-lt"/>
                <a:cs typeface="+mn-lt"/>
              </a:rPr>
              <a:t>Gibberd</a:t>
            </a:r>
            <a:r>
              <a:rPr lang="en-US" sz="800">
                <a:ea typeface="+mn-lt"/>
                <a:cs typeface="+mn-lt"/>
              </a:rPr>
              <a:t>, R.W., Harrison, B.T., Newby, L., &amp; Hamilton, J.D. (1995). The quality in Australian health care study. </a:t>
            </a:r>
            <a:r>
              <a:rPr lang="en-US" sz="800" i="1">
                <a:ea typeface="+mn-lt"/>
                <a:cs typeface="+mn-lt"/>
              </a:rPr>
              <a:t>The Medical Journal of Australia</a:t>
            </a:r>
            <a:r>
              <a:rPr lang="en-US" sz="800">
                <a:ea typeface="+mn-lt"/>
                <a:cs typeface="+mn-lt"/>
              </a:rPr>
              <a:t>, </a:t>
            </a:r>
            <a:r>
              <a:rPr lang="en-US" sz="800" i="1">
                <a:ea typeface="+mn-lt"/>
                <a:cs typeface="+mn-lt"/>
              </a:rPr>
              <a:t>163</a:t>
            </a:r>
            <a:r>
              <a:rPr lang="en-US" sz="800">
                <a:ea typeface="+mn-lt"/>
                <a:cs typeface="+mn-lt"/>
              </a:rPr>
              <a:t>, 458–471.</a:t>
            </a:r>
          </a:p>
          <a:p>
            <a:pPr>
              <a:buClr>
                <a:srgbClr val="276F8B"/>
              </a:buClr>
            </a:pPr>
            <a:r>
              <a:rPr lang="en-US" sz="800">
                <a:ea typeface="+mn-lt"/>
                <a:cs typeface="+mn-lt"/>
              </a:rPr>
              <a:t>World Health Organization. (2010). Framework for action on interprofessional education &amp; collaboration. Retrieved from </a:t>
            </a:r>
            <a:r>
              <a:rPr lang="en-US" sz="800">
                <a:ea typeface="+mn-lt"/>
                <a:cs typeface="+mn-lt"/>
                <a:hlinkClick r:id="rId6"/>
              </a:rPr>
              <a:t>https://www.who.int/hrh/resources/framework_action/en/</a:t>
            </a:r>
            <a:r>
              <a:rPr lang="en-US" sz="800">
                <a:ea typeface="+mn-lt"/>
                <a:cs typeface="+mn-lt"/>
              </a:rPr>
              <a:t> </a:t>
            </a:r>
            <a:endParaRPr lang="en-US" sz="800"/>
          </a:p>
          <a:p>
            <a:pPr>
              <a:buClr>
                <a:srgbClr val="276F8B"/>
              </a:buClr>
            </a:pPr>
            <a:endParaRPr lang="en-US"/>
          </a:p>
        </p:txBody>
      </p:sp>
    </p:spTree>
    <p:extLst>
      <p:ext uri="{BB962C8B-B14F-4D97-AF65-F5344CB8AC3E}">
        <p14:creationId xmlns:p14="http://schemas.microsoft.com/office/powerpoint/2010/main" val="2282292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1991-6646-FF9D-3DAD-9D42CB50A527}"/>
              </a:ext>
            </a:extLst>
          </p:cNvPr>
          <p:cNvSpPr>
            <a:spLocks noGrp="1"/>
          </p:cNvSpPr>
          <p:nvPr>
            <p:ph type="title"/>
          </p:nvPr>
        </p:nvSpPr>
        <p:spPr/>
        <p:txBody>
          <a:bodyPr/>
          <a:lstStyle/>
          <a:p>
            <a:r>
              <a:rPr lang="en-US"/>
              <a:t>Objectives</a:t>
            </a:r>
          </a:p>
        </p:txBody>
      </p:sp>
      <p:graphicFrame>
        <p:nvGraphicFramePr>
          <p:cNvPr id="5" name="Content Placeholder 2">
            <a:extLst>
              <a:ext uri="{FF2B5EF4-FFF2-40B4-BE49-F238E27FC236}">
                <a16:creationId xmlns:a16="http://schemas.microsoft.com/office/drawing/2014/main" id="{F94F0C03-8FDD-5EA8-3778-CE8AE6FB2032}"/>
              </a:ext>
            </a:extLst>
          </p:cNvPr>
          <p:cNvGraphicFramePr>
            <a:graphicFrameLocks noGrp="1"/>
          </p:cNvGraphicFramePr>
          <p:nvPr>
            <p:ph idx="1"/>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0033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AF8-CC28-5927-27F5-1B21FFE38E7B}"/>
              </a:ext>
            </a:extLst>
          </p:cNvPr>
          <p:cNvSpPr>
            <a:spLocks noGrp="1"/>
          </p:cNvSpPr>
          <p:nvPr>
            <p:ph type="title"/>
          </p:nvPr>
        </p:nvSpPr>
        <p:spPr/>
        <p:txBody>
          <a:bodyPr/>
          <a:lstStyle/>
          <a:p>
            <a:r>
              <a:rPr lang="en-US"/>
              <a:t>Want to Learn More?</a:t>
            </a:r>
          </a:p>
        </p:txBody>
      </p:sp>
      <p:pic>
        <p:nvPicPr>
          <p:cNvPr id="4" name="Picture 4" descr="Qr code&#10;&#10;Description automatically generated">
            <a:extLst>
              <a:ext uri="{FF2B5EF4-FFF2-40B4-BE49-F238E27FC236}">
                <a16:creationId xmlns:a16="http://schemas.microsoft.com/office/drawing/2014/main" id="{F6B43414-4736-B9F9-D92C-29F299D24D0E}"/>
              </a:ext>
            </a:extLst>
          </p:cNvPr>
          <p:cNvPicPr>
            <a:picLocks noGrp="1" noChangeAspect="1"/>
          </p:cNvPicPr>
          <p:nvPr>
            <p:ph sz="half" idx="1"/>
          </p:nvPr>
        </p:nvPicPr>
        <p:blipFill>
          <a:blip r:embed="rId2"/>
          <a:stretch>
            <a:fillRect/>
          </a:stretch>
        </p:blipFill>
        <p:spPr>
          <a:xfrm>
            <a:off x="1473700" y="2193925"/>
            <a:ext cx="3947113" cy="3978275"/>
          </a:xfrm>
        </p:spPr>
      </p:pic>
      <p:pic>
        <p:nvPicPr>
          <p:cNvPr id="6" name="Picture 6" descr="Timeline&#10;&#10;Description automatically generated">
            <a:extLst>
              <a:ext uri="{FF2B5EF4-FFF2-40B4-BE49-F238E27FC236}">
                <a16:creationId xmlns:a16="http://schemas.microsoft.com/office/drawing/2014/main" id="{167C9DD6-F14B-8FD3-41FC-251DBDDA97C8}"/>
              </a:ext>
            </a:extLst>
          </p:cNvPr>
          <p:cNvPicPr>
            <a:picLocks noGrp="1" noChangeAspect="1"/>
          </p:cNvPicPr>
          <p:nvPr>
            <p:ph sz="half" idx="2"/>
          </p:nvPr>
        </p:nvPicPr>
        <p:blipFill>
          <a:blip r:embed="rId3"/>
          <a:stretch>
            <a:fillRect/>
          </a:stretch>
        </p:blipFill>
        <p:spPr>
          <a:xfrm>
            <a:off x="6405105" y="2194560"/>
            <a:ext cx="4673117" cy="3977640"/>
          </a:xfrm>
        </p:spPr>
      </p:pic>
    </p:spTree>
    <p:extLst>
      <p:ext uri="{BB962C8B-B14F-4D97-AF65-F5344CB8AC3E}">
        <p14:creationId xmlns:p14="http://schemas.microsoft.com/office/powerpoint/2010/main" val="1395894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27C36A5-EA7F-F44E-862D-A2A293A91B2F}"/>
              </a:ext>
            </a:extLst>
          </p:cNvPr>
          <p:cNvSpPr>
            <a:spLocks noGrp="1"/>
          </p:cNvSpPr>
          <p:nvPr>
            <p:ph type="title"/>
          </p:nvPr>
        </p:nvSpPr>
        <p:spPr/>
        <p:txBody>
          <a:bodyPr/>
          <a:lstStyle/>
          <a:p>
            <a:r>
              <a:rPr lang="en-US"/>
              <a:t>Thank you for your time!</a:t>
            </a:r>
          </a:p>
        </p:txBody>
      </p:sp>
      <p:sp>
        <p:nvSpPr>
          <p:cNvPr id="9" name="Content Placeholder 8">
            <a:extLst>
              <a:ext uri="{FF2B5EF4-FFF2-40B4-BE49-F238E27FC236}">
                <a16:creationId xmlns:a16="http://schemas.microsoft.com/office/drawing/2014/main" id="{960198FB-E678-7C41-9327-9E04E4CC8C9D}"/>
              </a:ext>
            </a:extLst>
          </p:cNvPr>
          <p:cNvSpPr>
            <a:spLocks noGrp="1"/>
          </p:cNvSpPr>
          <p:nvPr>
            <p:ph sz="half" idx="2"/>
          </p:nvPr>
        </p:nvSpPr>
        <p:spPr>
          <a:xfrm>
            <a:off x="4314584" y="1776034"/>
            <a:ext cx="4754880" cy="460572"/>
          </a:xfrm>
        </p:spPr>
        <p:txBody>
          <a:bodyPr>
            <a:normAutofit/>
          </a:bodyPr>
          <a:lstStyle/>
          <a:p>
            <a:pPr marL="0" indent="0">
              <a:buNone/>
            </a:pPr>
            <a:r>
              <a:rPr lang="en-US" sz="2400" b="1">
                <a:blipFill dpi="0" rotWithShape="1">
                  <a:blip r:embed="rId3"/>
                  <a:srcRect/>
                  <a:tile tx="6350" ty="-127000" sx="65000" sy="64000" flip="none" algn="tl"/>
                </a:blipFill>
              </a:rPr>
              <a:t>Helpful Resources</a:t>
            </a:r>
            <a:endParaRPr lang="en-US" sz="2400" b="1"/>
          </a:p>
        </p:txBody>
      </p:sp>
      <p:pic>
        <p:nvPicPr>
          <p:cNvPr id="4" name="Picture 3">
            <a:extLst>
              <a:ext uri="{FF2B5EF4-FFF2-40B4-BE49-F238E27FC236}">
                <a16:creationId xmlns:a16="http://schemas.microsoft.com/office/drawing/2014/main" id="{3D3EE864-C460-1C4D-A27C-93828B8441D0}"/>
              </a:ext>
            </a:extLst>
          </p:cNvPr>
          <p:cNvPicPr>
            <a:picLocks noChangeAspect="1"/>
          </p:cNvPicPr>
          <p:nvPr/>
        </p:nvPicPr>
        <p:blipFill rotWithShape="1">
          <a:blip r:embed="rId4"/>
          <a:srcRect b="10114"/>
          <a:stretch/>
        </p:blipFill>
        <p:spPr>
          <a:xfrm>
            <a:off x="1345883" y="2068623"/>
            <a:ext cx="2968702" cy="2695402"/>
          </a:xfrm>
          <a:prstGeom prst="rect">
            <a:avLst/>
          </a:prstGeom>
        </p:spPr>
      </p:pic>
      <p:sp>
        <p:nvSpPr>
          <p:cNvPr id="5" name="Content Placeholder 2">
            <a:extLst>
              <a:ext uri="{FF2B5EF4-FFF2-40B4-BE49-F238E27FC236}">
                <a16:creationId xmlns:a16="http://schemas.microsoft.com/office/drawing/2014/main" id="{8E34345A-56BC-0346-977B-6C7D2DD739C8}"/>
              </a:ext>
            </a:extLst>
          </p:cNvPr>
          <p:cNvSpPr txBox="1">
            <a:spLocks/>
          </p:cNvSpPr>
          <p:nvPr/>
        </p:nvSpPr>
        <p:spPr>
          <a:xfrm>
            <a:off x="7104908" y="5144015"/>
            <a:ext cx="3018486" cy="26933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sz="1600" err="1"/>
              <a:t>Mededportal</a:t>
            </a:r>
            <a:r>
              <a:rPr lang="en-US" sz="1600"/>
              <a:t> – IPE Collection</a:t>
            </a:r>
          </a:p>
        </p:txBody>
      </p:sp>
      <p:pic>
        <p:nvPicPr>
          <p:cNvPr id="6" name="Picture 5">
            <a:extLst>
              <a:ext uri="{FF2B5EF4-FFF2-40B4-BE49-F238E27FC236}">
                <a16:creationId xmlns:a16="http://schemas.microsoft.com/office/drawing/2014/main" id="{2ECEF9B5-07E5-C949-80A6-CA7B0F1990FB}"/>
              </a:ext>
            </a:extLst>
          </p:cNvPr>
          <p:cNvPicPr>
            <a:picLocks noChangeAspect="1"/>
          </p:cNvPicPr>
          <p:nvPr/>
        </p:nvPicPr>
        <p:blipFill>
          <a:blip r:embed="rId5"/>
          <a:stretch>
            <a:fillRect/>
          </a:stretch>
        </p:blipFill>
        <p:spPr>
          <a:xfrm>
            <a:off x="7104908" y="2159339"/>
            <a:ext cx="2770830" cy="2699417"/>
          </a:xfrm>
          <a:prstGeom prst="rect">
            <a:avLst/>
          </a:prstGeom>
        </p:spPr>
      </p:pic>
      <p:sp>
        <p:nvSpPr>
          <p:cNvPr id="7" name="Content Placeholder 2">
            <a:extLst>
              <a:ext uri="{FF2B5EF4-FFF2-40B4-BE49-F238E27FC236}">
                <a16:creationId xmlns:a16="http://schemas.microsoft.com/office/drawing/2014/main" id="{C1D76080-BACD-F94A-BB0F-BAC4FFD56AD9}"/>
              </a:ext>
            </a:extLst>
          </p:cNvPr>
          <p:cNvSpPr txBox="1">
            <a:spLocks/>
          </p:cNvSpPr>
          <p:nvPr/>
        </p:nvSpPr>
        <p:spPr>
          <a:xfrm>
            <a:off x="1543755" y="5144015"/>
            <a:ext cx="2516557" cy="269337"/>
          </a:xfrm>
          <a:prstGeom prst="rect">
            <a:avLst/>
          </a:prstGeom>
        </p:spPr>
        <p:txBody>
          <a:bodyPr vert="horz" lIns="91440" tIns="45720" rIns="91440" bIns="45720" rtlCol="0">
            <a:normAutofit fontScale="850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en-US" sz="1900"/>
              <a:t>Dropbox - IPE Articles</a:t>
            </a:r>
          </a:p>
        </p:txBody>
      </p:sp>
    </p:spTree>
    <p:extLst>
      <p:ext uri="{BB962C8B-B14F-4D97-AF65-F5344CB8AC3E}">
        <p14:creationId xmlns:p14="http://schemas.microsoft.com/office/powerpoint/2010/main" val="2142950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ellow question mark">
            <a:extLst>
              <a:ext uri="{FF2B5EF4-FFF2-40B4-BE49-F238E27FC236}">
                <a16:creationId xmlns:a16="http://schemas.microsoft.com/office/drawing/2014/main" id="{9CD0033C-E19F-5DAB-8099-595043E6D2D0}"/>
              </a:ext>
            </a:extLst>
          </p:cNvPr>
          <p:cNvPicPr>
            <a:picLocks noChangeAspect="1"/>
          </p:cNvPicPr>
          <p:nvPr/>
        </p:nvPicPr>
        <p:blipFill rotWithShape="1">
          <a:blip r:embed="rId2"/>
          <a:srcRect b="6250"/>
          <a:stretch/>
        </p:blipFill>
        <p:spPr>
          <a:xfrm>
            <a:off x="20" y="10"/>
            <a:ext cx="12191980" cy="6857989"/>
          </a:xfrm>
          <a:prstGeom prst="rect">
            <a:avLst/>
          </a:prstGeom>
        </p:spPr>
      </p:pic>
      <p:sp>
        <p:nvSpPr>
          <p:cNvPr id="11" name="Rectangle 10">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2F8361-AB8B-7757-D480-B59CD8EDF928}"/>
              </a:ext>
            </a:extLst>
          </p:cNvPr>
          <p:cNvSpPr>
            <a:spLocks noGrp="1"/>
          </p:cNvSpPr>
          <p:nvPr>
            <p:ph type="ctrTitle"/>
          </p:nvPr>
        </p:nvSpPr>
        <p:spPr>
          <a:xfrm>
            <a:off x="1051560" y="1432223"/>
            <a:ext cx="9966960" cy="3035808"/>
          </a:xfrm>
        </p:spPr>
        <p:txBody>
          <a:bodyPr anchor="b">
            <a:normAutofit/>
          </a:bodyPr>
          <a:lstStyle/>
          <a:p>
            <a:r>
              <a:rPr lang="en-US">
                <a:solidFill>
                  <a:srgbClr val="FFFFFF"/>
                </a:solidFill>
              </a:rPr>
              <a:t>Questions??</a:t>
            </a:r>
          </a:p>
        </p:txBody>
      </p:sp>
      <p:sp>
        <p:nvSpPr>
          <p:cNvPr id="3" name="Subtitle 2">
            <a:extLst>
              <a:ext uri="{FF2B5EF4-FFF2-40B4-BE49-F238E27FC236}">
                <a16:creationId xmlns:a16="http://schemas.microsoft.com/office/drawing/2014/main" id="{E0C739B2-E090-4AEF-B6CD-8D32E6A460D7}"/>
              </a:ext>
            </a:extLst>
          </p:cNvPr>
          <p:cNvSpPr>
            <a:spLocks noGrp="1"/>
          </p:cNvSpPr>
          <p:nvPr>
            <p:ph type="subTitle" idx="1"/>
          </p:nvPr>
        </p:nvSpPr>
        <p:spPr>
          <a:xfrm>
            <a:off x="1069848" y="4389120"/>
            <a:ext cx="7891272" cy="1069848"/>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301475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ix pins pointed on several spots on a road map">
            <a:extLst>
              <a:ext uri="{FF2B5EF4-FFF2-40B4-BE49-F238E27FC236}">
                <a16:creationId xmlns:a16="http://schemas.microsoft.com/office/drawing/2014/main" id="{45347F96-4068-40C3-7228-269624C2FE67}"/>
              </a:ext>
            </a:extLst>
          </p:cNvPr>
          <p:cNvPicPr>
            <a:picLocks noChangeAspect="1"/>
          </p:cNvPicPr>
          <p:nvPr/>
        </p:nvPicPr>
        <p:blipFill rotWithShape="1">
          <a:blip r:embed="rId3">
            <a:duotone>
              <a:schemeClr val="bg2">
                <a:shade val="45000"/>
                <a:satMod val="135000"/>
              </a:schemeClr>
              <a:prstClr val="white"/>
            </a:duotone>
          </a:blip>
          <a:srcRect t="3476" b="12254"/>
          <a:stretch/>
        </p:blipFill>
        <p:spPr>
          <a:xfrm>
            <a:off x="20" y="10"/>
            <a:ext cx="12191980" cy="6857989"/>
          </a:xfrm>
          <a:prstGeom prst="rect">
            <a:avLst/>
          </a:prstGeom>
        </p:spPr>
      </p:pic>
      <p:sp>
        <p:nvSpPr>
          <p:cNvPr id="59" name="Rectangle 51">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3">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9B9FD8-9FA7-FEDE-100F-5944720D7101}"/>
              </a:ext>
            </a:extLst>
          </p:cNvPr>
          <p:cNvSpPr>
            <a:spLocks noGrp="1"/>
          </p:cNvSpPr>
          <p:nvPr>
            <p:ph type="title"/>
          </p:nvPr>
        </p:nvSpPr>
        <p:spPr>
          <a:xfrm>
            <a:off x="1069848" y="484632"/>
            <a:ext cx="10058400" cy="1609344"/>
          </a:xfrm>
        </p:spPr>
        <p:txBody>
          <a:bodyPr anchor="ctr">
            <a:normAutofit/>
          </a:bodyPr>
          <a:lstStyle/>
          <a:p>
            <a:r>
              <a:rPr lang="en-US">
                <a:solidFill>
                  <a:schemeClr val="tx1"/>
                </a:solidFill>
              </a:rPr>
              <a:t>Road Map </a:t>
            </a:r>
          </a:p>
        </p:txBody>
      </p:sp>
      <p:grpSp>
        <p:nvGrpSpPr>
          <p:cNvPr id="61" name="Group 55">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7" name="Oval 56">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58" name="Oval 57">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aphicFrame>
        <p:nvGraphicFramePr>
          <p:cNvPr id="33" name="Diagram 3">
            <a:extLst>
              <a:ext uri="{FF2B5EF4-FFF2-40B4-BE49-F238E27FC236}">
                <a16:creationId xmlns:a16="http://schemas.microsoft.com/office/drawing/2014/main" id="{60FF8728-2C57-2546-5DE2-B3591B54B130}"/>
              </a:ext>
            </a:extLst>
          </p:cNvPr>
          <p:cNvGraphicFramePr/>
          <p:nvPr>
            <p:extLst>
              <p:ext uri="{D42A27DB-BD31-4B8C-83A1-F6EECF244321}">
                <p14:modId xmlns:p14="http://schemas.microsoft.com/office/powerpoint/2010/main" val="452329280"/>
              </p:ext>
            </p:extLst>
          </p:nvPr>
        </p:nvGraphicFramePr>
        <p:xfrm>
          <a:off x="1069848" y="2121408"/>
          <a:ext cx="11083807" cy="40507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0957998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Wood human figure">
            <a:extLst>
              <a:ext uri="{FF2B5EF4-FFF2-40B4-BE49-F238E27FC236}">
                <a16:creationId xmlns:a16="http://schemas.microsoft.com/office/drawing/2014/main" id="{88666FDE-0427-1218-BD60-ACF92528C094}"/>
              </a:ext>
            </a:extLst>
          </p:cNvPr>
          <p:cNvPicPr>
            <a:picLocks noChangeAspect="1"/>
          </p:cNvPicPr>
          <p:nvPr/>
        </p:nvPicPr>
        <p:blipFill rotWithShape="1">
          <a:blip r:embed="rId3"/>
          <a:srcRect t="2325" r="9085" b="20947"/>
          <a:stretch/>
        </p:blipFill>
        <p:spPr>
          <a:xfrm>
            <a:off x="20" y="10"/>
            <a:ext cx="12191980" cy="6857989"/>
          </a:xfrm>
          <a:prstGeom prst="rect">
            <a:avLst/>
          </a:prstGeom>
        </p:spPr>
      </p:pic>
      <p:sp>
        <p:nvSpPr>
          <p:cNvPr id="12" name="Rectangle 11">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87FCF5-54AF-FD66-84D1-E6A79DCBB8FE}"/>
              </a:ext>
            </a:extLst>
          </p:cNvPr>
          <p:cNvSpPr>
            <a:spLocks noGrp="1"/>
          </p:cNvSpPr>
          <p:nvPr>
            <p:ph type="ctrTitle"/>
          </p:nvPr>
        </p:nvSpPr>
        <p:spPr>
          <a:xfrm>
            <a:off x="1051560" y="4355692"/>
            <a:ext cx="9085940" cy="1472224"/>
          </a:xfrm>
        </p:spPr>
        <p:txBody>
          <a:bodyPr anchor="b">
            <a:normAutofit/>
          </a:bodyPr>
          <a:lstStyle/>
          <a:p>
            <a:r>
              <a:rPr lang="en-US" sz="7400"/>
              <a:t>What?</a:t>
            </a:r>
          </a:p>
        </p:txBody>
      </p:sp>
      <p:sp>
        <p:nvSpPr>
          <p:cNvPr id="4" name="Subtitle 3">
            <a:extLst>
              <a:ext uri="{FF2B5EF4-FFF2-40B4-BE49-F238E27FC236}">
                <a16:creationId xmlns:a16="http://schemas.microsoft.com/office/drawing/2014/main" id="{422D6EEB-3D8B-4621-9CE2-51C11E371957}"/>
              </a:ext>
            </a:extLst>
          </p:cNvPr>
          <p:cNvSpPr>
            <a:spLocks noGrp="1"/>
          </p:cNvSpPr>
          <p:nvPr>
            <p:ph type="subTitle" idx="1"/>
          </p:nvPr>
        </p:nvSpPr>
        <p:spPr>
          <a:xfrm>
            <a:off x="1069848" y="5908302"/>
            <a:ext cx="9052560" cy="364482"/>
          </a:xfrm>
        </p:spPr>
        <p:txBody>
          <a:bodyPr>
            <a:normAutofit lnSpcReduction="10000"/>
          </a:bodyPr>
          <a:lstStyle/>
          <a:p>
            <a:endParaRPr lang="en-US"/>
          </a:p>
        </p:txBody>
      </p:sp>
      <p:grpSp>
        <p:nvGrpSpPr>
          <p:cNvPr id="14" name="Group 13">
            <a:extLst>
              <a:ext uri="{FF2B5EF4-FFF2-40B4-BE49-F238E27FC236}">
                <a16:creationId xmlns:a16="http://schemas.microsoft.com/office/drawing/2014/main" id="{FA08BC01-A289-44B6-9133-2814052F9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15" name="Oval 14">
              <a:extLst>
                <a:ext uri="{FF2B5EF4-FFF2-40B4-BE49-F238E27FC236}">
                  <a16:creationId xmlns:a16="http://schemas.microsoft.com/office/drawing/2014/main" id="{A9CD65F9-B9FF-4981-AB43-F25748584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6">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782EC907-6C80-4890-9ECB-3019DBC4D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15833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g1b976d86b59_0_12"/>
          <p:cNvPicPr preferRelativeResize="0"/>
          <p:nvPr/>
        </p:nvPicPr>
        <p:blipFill>
          <a:blip r:embed="rId3">
            <a:alphaModFix/>
          </a:blip>
          <a:stretch>
            <a:fillRect/>
          </a:stretch>
        </p:blipFill>
        <p:spPr>
          <a:xfrm>
            <a:off x="4266350" y="1520195"/>
            <a:ext cx="4260900" cy="3817618"/>
          </a:xfrm>
          <a:prstGeom prst="rect">
            <a:avLst/>
          </a:prstGeom>
          <a:noFill/>
          <a:ln>
            <a:noFill/>
          </a:ln>
        </p:spPr>
      </p:pic>
      <p:sp>
        <p:nvSpPr>
          <p:cNvPr id="155" name="Google Shape;155;g1b976d86b59_0_12"/>
          <p:cNvSpPr txBox="1"/>
          <p:nvPr/>
        </p:nvSpPr>
        <p:spPr>
          <a:xfrm>
            <a:off x="8425375" y="2184975"/>
            <a:ext cx="34968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b="1" i="1">
                <a:solidFill>
                  <a:srgbClr val="0563C1"/>
                </a:solidFill>
                <a:latin typeface="Calibri"/>
                <a:ea typeface="Calibri"/>
                <a:cs typeface="Calibri"/>
                <a:sym typeface="Calibri"/>
              </a:rPr>
              <a:t>Interprofessional</a:t>
            </a:r>
            <a:endParaRPr sz="3400" b="1" i="1">
              <a:solidFill>
                <a:srgbClr val="0563C1"/>
              </a:solidFill>
              <a:latin typeface="Calibri"/>
              <a:ea typeface="Calibri"/>
              <a:cs typeface="Calibri"/>
              <a:sym typeface="Calibri"/>
            </a:endParaRPr>
          </a:p>
          <a:p>
            <a:pPr marL="0" lvl="0" indent="0" algn="ctr" rtl="0">
              <a:spcBef>
                <a:spcPts val="0"/>
              </a:spcBef>
              <a:spcAft>
                <a:spcPts val="0"/>
              </a:spcAft>
              <a:buNone/>
            </a:pPr>
            <a:r>
              <a:rPr lang="en-US" sz="3400" b="1" i="1">
                <a:solidFill>
                  <a:srgbClr val="0563C1"/>
                </a:solidFill>
                <a:latin typeface="Calibri"/>
                <a:ea typeface="Calibri"/>
                <a:cs typeface="Calibri"/>
                <a:sym typeface="Calibri"/>
              </a:rPr>
              <a:t>Education</a:t>
            </a:r>
            <a:endParaRPr sz="3400" b="1" i="1">
              <a:solidFill>
                <a:srgbClr val="0563C1"/>
              </a:solidFill>
              <a:latin typeface="Calibri"/>
              <a:ea typeface="Calibri"/>
              <a:cs typeface="Calibri"/>
              <a:sym typeface="Calibri"/>
            </a:endParaRPr>
          </a:p>
        </p:txBody>
      </p:sp>
      <p:sp>
        <p:nvSpPr>
          <p:cNvPr id="156" name="Google Shape;156;g1b976d86b59_0_12"/>
          <p:cNvSpPr txBox="1"/>
          <p:nvPr/>
        </p:nvSpPr>
        <p:spPr>
          <a:xfrm>
            <a:off x="803500" y="1923375"/>
            <a:ext cx="3350400" cy="1754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b="1" i="1">
                <a:solidFill>
                  <a:srgbClr val="0563C1"/>
                </a:solidFill>
                <a:latin typeface="Calibri"/>
                <a:ea typeface="Calibri"/>
                <a:cs typeface="Calibri"/>
                <a:sym typeface="Calibri"/>
              </a:rPr>
              <a:t>Interprofessional</a:t>
            </a:r>
            <a:endParaRPr sz="3400" b="1" i="1">
              <a:solidFill>
                <a:srgbClr val="0563C1"/>
              </a:solidFill>
              <a:latin typeface="Calibri"/>
              <a:ea typeface="Calibri"/>
              <a:cs typeface="Calibri"/>
              <a:sym typeface="Calibri"/>
            </a:endParaRPr>
          </a:p>
          <a:p>
            <a:pPr marL="0" lvl="0" indent="0" algn="ctr" rtl="0">
              <a:spcBef>
                <a:spcPts val="0"/>
              </a:spcBef>
              <a:spcAft>
                <a:spcPts val="0"/>
              </a:spcAft>
              <a:buNone/>
            </a:pPr>
            <a:r>
              <a:rPr lang="en-US" sz="3400" b="1" i="1">
                <a:solidFill>
                  <a:srgbClr val="0563C1"/>
                </a:solidFill>
                <a:latin typeface="Calibri"/>
                <a:ea typeface="Calibri"/>
                <a:cs typeface="Calibri"/>
                <a:sym typeface="Calibri"/>
              </a:rPr>
              <a:t>Collaborative Practice</a:t>
            </a:r>
            <a:endParaRPr/>
          </a:p>
        </p:txBody>
      </p:sp>
      <p:sp>
        <p:nvSpPr>
          <p:cNvPr id="157" name="Google Shape;157;g1b976d86b59_0_12"/>
          <p:cNvSpPr txBox="1"/>
          <p:nvPr/>
        </p:nvSpPr>
        <p:spPr>
          <a:xfrm>
            <a:off x="223250" y="4006150"/>
            <a:ext cx="4260900" cy="1223700"/>
          </a:xfrm>
          <a:prstGeom prst="rect">
            <a:avLst/>
          </a:prstGeom>
          <a:noFill/>
          <a:ln>
            <a:noFill/>
          </a:ln>
        </p:spPr>
        <p:txBody>
          <a:bodyPr spcFirstLastPara="1" wrap="square" lIns="91425" tIns="91425" rIns="91425" bIns="91425" anchor="t" anchorCtr="0">
            <a:spAutoFit/>
          </a:bodyPr>
          <a:lstStyle/>
          <a:p>
            <a:pPr marL="457200" lvl="0" indent="0" algn="ctr" rtl="0">
              <a:lnSpc>
                <a:spcPct val="90000"/>
              </a:lnSpc>
              <a:spcBef>
                <a:spcPts val="0"/>
              </a:spcBef>
              <a:spcAft>
                <a:spcPts val="0"/>
              </a:spcAft>
              <a:buNone/>
            </a:pPr>
            <a:r>
              <a:rPr lang="en-US" sz="2100" b="1" i="1">
                <a:solidFill>
                  <a:srgbClr val="202124"/>
                </a:solidFill>
                <a:highlight>
                  <a:schemeClr val="lt1"/>
                </a:highlight>
                <a:latin typeface="Roboto"/>
                <a:ea typeface="Roboto"/>
                <a:cs typeface="Roboto"/>
                <a:sym typeface="Roboto"/>
              </a:rPr>
              <a:t>Health workers</a:t>
            </a:r>
            <a:r>
              <a:rPr lang="en-US" sz="2100" i="1">
                <a:solidFill>
                  <a:srgbClr val="202124"/>
                </a:solidFill>
                <a:highlight>
                  <a:schemeClr val="lt1"/>
                </a:highlight>
                <a:latin typeface="Roboto"/>
                <a:ea typeface="Roboto"/>
                <a:cs typeface="Roboto"/>
                <a:sym typeface="Roboto"/>
              </a:rPr>
              <a:t> from different </a:t>
            </a:r>
            <a:endParaRPr sz="2100" i="1">
              <a:solidFill>
                <a:srgbClr val="202124"/>
              </a:solidFill>
              <a:highlight>
                <a:schemeClr val="lt1"/>
              </a:highlight>
              <a:latin typeface="Roboto"/>
              <a:ea typeface="Roboto"/>
              <a:cs typeface="Roboto"/>
              <a:sym typeface="Roboto"/>
            </a:endParaRPr>
          </a:p>
          <a:p>
            <a:pPr marL="457200" lvl="0" indent="0" algn="ctr" rtl="0">
              <a:lnSpc>
                <a:spcPct val="90000"/>
              </a:lnSpc>
              <a:spcBef>
                <a:spcPts val="0"/>
              </a:spcBef>
              <a:spcAft>
                <a:spcPts val="0"/>
              </a:spcAft>
              <a:buNone/>
            </a:pPr>
            <a:r>
              <a:rPr lang="en-US" sz="2100" i="1">
                <a:solidFill>
                  <a:srgbClr val="202124"/>
                </a:solidFill>
                <a:highlight>
                  <a:schemeClr val="lt1"/>
                </a:highlight>
                <a:latin typeface="Roboto"/>
                <a:ea typeface="Roboto"/>
                <a:cs typeface="Roboto"/>
                <a:sym typeface="Roboto"/>
              </a:rPr>
              <a:t>professions </a:t>
            </a:r>
            <a:r>
              <a:rPr lang="en-US" sz="2100" b="1" i="1">
                <a:solidFill>
                  <a:srgbClr val="202124"/>
                </a:solidFill>
                <a:highlight>
                  <a:schemeClr val="lt1"/>
                </a:highlight>
                <a:latin typeface="Roboto"/>
                <a:ea typeface="Roboto"/>
                <a:cs typeface="Roboto"/>
                <a:sym typeface="Roboto"/>
              </a:rPr>
              <a:t>work together</a:t>
            </a:r>
            <a:r>
              <a:rPr lang="en-US" sz="2700" i="1">
                <a:solidFill>
                  <a:srgbClr val="202124"/>
                </a:solidFill>
                <a:highlight>
                  <a:schemeClr val="lt1"/>
                </a:highlight>
                <a:latin typeface="Roboto"/>
                <a:ea typeface="Roboto"/>
                <a:cs typeface="Roboto"/>
                <a:sym typeface="Roboto"/>
              </a:rPr>
              <a:t> </a:t>
            </a:r>
            <a:endParaRPr sz="2700" i="1">
              <a:solidFill>
                <a:srgbClr val="202124"/>
              </a:solidFill>
              <a:highlight>
                <a:schemeClr val="lt1"/>
              </a:highlight>
              <a:latin typeface="Roboto"/>
              <a:ea typeface="Roboto"/>
              <a:cs typeface="Roboto"/>
              <a:sym typeface="Roboto"/>
            </a:endParaRPr>
          </a:p>
          <a:p>
            <a:pPr marL="457200" lvl="0" indent="0" algn="l" rtl="0">
              <a:lnSpc>
                <a:spcPct val="90000"/>
              </a:lnSpc>
              <a:spcBef>
                <a:spcPts val="0"/>
              </a:spcBef>
              <a:spcAft>
                <a:spcPts val="0"/>
              </a:spcAft>
              <a:buNone/>
            </a:pPr>
            <a:endParaRPr sz="2700" i="1">
              <a:solidFill>
                <a:srgbClr val="202124"/>
              </a:solidFill>
              <a:highlight>
                <a:schemeClr val="lt1"/>
              </a:highlight>
              <a:latin typeface="Roboto"/>
              <a:ea typeface="Roboto"/>
              <a:cs typeface="Roboto"/>
              <a:sym typeface="Roboto"/>
            </a:endParaRPr>
          </a:p>
        </p:txBody>
      </p:sp>
      <p:sp>
        <p:nvSpPr>
          <p:cNvPr id="158" name="Google Shape;158;g1b976d86b59_0_12"/>
          <p:cNvSpPr txBox="1"/>
          <p:nvPr/>
        </p:nvSpPr>
        <p:spPr>
          <a:xfrm>
            <a:off x="7931100" y="4006150"/>
            <a:ext cx="4260900" cy="1223700"/>
          </a:xfrm>
          <a:prstGeom prst="rect">
            <a:avLst/>
          </a:prstGeom>
          <a:noFill/>
          <a:ln>
            <a:noFill/>
          </a:ln>
        </p:spPr>
        <p:txBody>
          <a:bodyPr spcFirstLastPara="1" wrap="square" lIns="91425" tIns="91425" rIns="91425" bIns="91425" anchor="t" anchorCtr="0">
            <a:spAutoFit/>
          </a:bodyPr>
          <a:lstStyle/>
          <a:p>
            <a:pPr marL="457200" lvl="0" indent="0" algn="ctr" rtl="0">
              <a:lnSpc>
                <a:spcPct val="90000"/>
              </a:lnSpc>
              <a:spcBef>
                <a:spcPts val="0"/>
              </a:spcBef>
              <a:spcAft>
                <a:spcPts val="0"/>
              </a:spcAft>
              <a:buNone/>
            </a:pPr>
            <a:r>
              <a:rPr lang="en-US" sz="2100" b="1" i="1">
                <a:solidFill>
                  <a:srgbClr val="202124"/>
                </a:solidFill>
                <a:highlight>
                  <a:schemeClr val="lt1"/>
                </a:highlight>
                <a:latin typeface="Roboto"/>
                <a:ea typeface="Roboto"/>
                <a:cs typeface="Roboto"/>
                <a:sym typeface="Roboto"/>
              </a:rPr>
              <a:t>Students</a:t>
            </a:r>
            <a:r>
              <a:rPr lang="en-US" sz="2100" i="1">
                <a:solidFill>
                  <a:srgbClr val="202124"/>
                </a:solidFill>
                <a:highlight>
                  <a:schemeClr val="lt1"/>
                </a:highlight>
                <a:latin typeface="Roboto"/>
                <a:ea typeface="Roboto"/>
                <a:cs typeface="Roboto"/>
                <a:sym typeface="Roboto"/>
              </a:rPr>
              <a:t> </a:t>
            </a:r>
            <a:r>
              <a:rPr lang="en-US" sz="2100" b="1" i="1">
                <a:solidFill>
                  <a:srgbClr val="202124"/>
                </a:solidFill>
                <a:highlight>
                  <a:schemeClr val="lt1"/>
                </a:highlight>
                <a:latin typeface="Roboto"/>
                <a:ea typeface="Roboto"/>
                <a:cs typeface="Roboto"/>
                <a:sym typeface="Roboto"/>
              </a:rPr>
              <a:t>learn</a:t>
            </a:r>
            <a:r>
              <a:rPr lang="en-US" sz="2100" i="1">
                <a:solidFill>
                  <a:srgbClr val="202124"/>
                </a:solidFill>
                <a:highlight>
                  <a:schemeClr val="lt1"/>
                </a:highlight>
                <a:latin typeface="Roboto"/>
                <a:ea typeface="Roboto"/>
                <a:cs typeface="Roboto"/>
                <a:sym typeface="Roboto"/>
              </a:rPr>
              <a:t> with, from, </a:t>
            </a:r>
            <a:endParaRPr sz="2100" i="1">
              <a:solidFill>
                <a:srgbClr val="202124"/>
              </a:solidFill>
              <a:highlight>
                <a:schemeClr val="lt1"/>
              </a:highlight>
              <a:latin typeface="Roboto"/>
              <a:ea typeface="Roboto"/>
              <a:cs typeface="Roboto"/>
              <a:sym typeface="Roboto"/>
            </a:endParaRPr>
          </a:p>
          <a:p>
            <a:pPr marL="457200" lvl="0" indent="0" algn="ctr" rtl="0">
              <a:lnSpc>
                <a:spcPct val="90000"/>
              </a:lnSpc>
              <a:spcBef>
                <a:spcPts val="0"/>
              </a:spcBef>
              <a:spcAft>
                <a:spcPts val="0"/>
              </a:spcAft>
              <a:buNone/>
            </a:pPr>
            <a:r>
              <a:rPr lang="en-US" sz="2100" i="1">
                <a:solidFill>
                  <a:srgbClr val="202124"/>
                </a:solidFill>
                <a:highlight>
                  <a:schemeClr val="lt1"/>
                </a:highlight>
                <a:latin typeface="Roboto"/>
                <a:ea typeface="Roboto"/>
                <a:cs typeface="Roboto"/>
                <a:sym typeface="Roboto"/>
              </a:rPr>
              <a:t>and about each other</a:t>
            </a:r>
            <a:r>
              <a:rPr lang="en-US" sz="2700" i="1">
                <a:solidFill>
                  <a:srgbClr val="202124"/>
                </a:solidFill>
                <a:highlight>
                  <a:schemeClr val="lt1"/>
                </a:highlight>
                <a:latin typeface="Roboto"/>
                <a:ea typeface="Roboto"/>
                <a:cs typeface="Roboto"/>
                <a:sym typeface="Roboto"/>
              </a:rPr>
              <a:t> </a:t>
            </a:r>
            <a:endParaRPr sz="2700" i="1">
              <a:solidFill>
                <a:srgbClr val="202124"/>
              </a:solidFill>
              <a:highlight>
                <a:schemeClr val="lt1"/>
              </a:highlight>
              <a:latin typeface="Roboto"/>
              <a:ea typeface="Roboto"/>
              <a:cs typeface="Roboto"/>
              <a:sym typeface="Roboto"/>
            </a:endParaRPr>
          </a:p>
          <a:p>
            <a:pPr marL="457200" lvl="0" indent="0" algn="l" rtl="0">
              <a:lnSpc>
                <a:spcPct val="90000"/>
              </a:lnSpc>
              <a:spcBef>
                <a:spcPts val="0"/>
              </a:spcBef>
              <a:spcAft>
                <a:spcPts val="0"/>
              </a:spcAft>
              <a:buNone/>
            </a:pPr>
            <a:endParaRPr sz="2700" i="1">
              <a:solidFill>
                <a:srgbClr val="202124"/>
              </a:solidFill>
              <a:highlight>
                <a:schemeClr val="lt1"/>
              </a:highlight>
              <a:latin typeface="Roboto"/>
              <a:ea typeface="Roboto"/>
              <a:cs typeface="Roboto"/>
              <a:sym typeface="Roboto"/>
            </a:endParaRPr>
          </a:p>
        </p:txBody>
      </p:sp>
    </p:spTree>
    <p:extLst>
      <p:ext uri="{BB962C8B-B14F-4D97-AF65-F5344CB8AC3E}">
        <p14:creationId xmlns:p14="http://schemas.microsoft.com/office/powerpoint/2010/main" val="363616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B2F2-22B5-C94F-9755-CCB7DA6AF190}"/>
              </a:ext>
            </a:extLst>
          </p:cNvPr>
          <p:cNvSpPr>
            <a:spLocks noGrp="1"/>
          </p:cNvSpPr>
          <p:nvPr>
            <p:ph type="title"/>
          </p:nvPr>
        </p:nvSpPr>
        <p:spPr>
          <a:xfrm>
            <a:off x="1069848" y="484632"/>
            <a:ext cx="10058400" cy="1609344"/>
          </a:xfrm>
        </p:spPr>
        <p:txBody>
          <a:bodyPr>
            <a:normAutofit/>
          </a:bodyPr>
          <a:lstStyle/>
          <a:p>
            <a:r>
              <a:rPr lang="en-US"/>
              <a:t>What is IPE?</a:t>
            </a:r>
          </a:p>
        </p:txBody>
      </p:sp>
      <p:sp>
        <p:nvSpPr>
          <p:cNvPr id="3" name="Content Placeholder 2">
            <a:extLst>
              <a:ext uri="{FF2B5EF4-FFF2-40B4-BE49-F238E27FC236}">
                <a16:creationId xmlns:a16="http://schemas.microsoft.com/office/drawing/2014/main" id="{07A11FFD-E76E-BA42-9752-E16046A053A6}"/>
              </a:ext>
            </a:extLst>
          </p:cNvPr>
          <p:cNvSpPr>
            <a:spLocks noGrp="1"/>
          </p:cNvSpPr>
          <p:nvPr>
            <p:ph sz="quarter" idx="13"/>
          </p:nvPr>
        </p:nvSpPr>
        <p:spPr>
          <a:xfrm>
            <a:off x="1069848" y="2320413"/>
            <a:ext cx="7210914" cy="3909268"/>
          </a:xfrm>
        </p:spPr>
        <p:txBody>
          <a:bodyPr>
            <a:normAutofit/>
          </a:bodyPr>
          <a:lstStyle/>
          <a:p>
            <a:r>
              <a:rPr lang="en-US" sz="2800"/>
              <a:t>IPE = Interprofessional Education </a:t>
            </a:r>
          </a:p>
          <a:p>
            <a:endParaRPr lang="en-US" sz="2800"/>
          </a:p>
          <a:p>
            <a:pPr lvl="1"/>
            <a:r>
              <a:rPr lang="en-US" sz="2800"/>
              <a:t>As defined by the World Health Organization (WHO) “Interprofessional education occurs when students from two or more professions learn about, from and with each other to enable effective collaboration and improve health outcomes” (WHO, 2010).</a:t>
            </a:r>
          </a:p>
          <a:p>
            <a:pPr marL="274320" lvl="1" indent="0">
              <a:buNone/>
            </a:pPr>
            <a:endParaRPr lang="en-US" sz="2400"/>
          </a:p>
          <a:p>
            <a:pPr marL="548640" lvl="2" indent="0">
              <a:buNone/>
            </a:pPr>
            <a:endParaRPr lang="en-US" sz="2200"/>
          </a:p>
          <a:p>
            <a:pPr lvl="1"/>
            <a:endParaRPr lang="en-US" sz="1500"/>
          </a:p>
          <a:p>
            <a:pPr lvl="1"/>
            <a:endParaRPr lang="en-US" sz="1500"/>
          </a:p>
          <a:p>
            <a:pPr lvl="1"/>
            <a:endParaRPr lang="en-US" sz="1500"/>
          </a:p>
          <a:p>
            <a:pPr lvl="1"/>
            <a:endParaRPr lang="en-US" sz="1500"/>
          </a:p>
        </p:txBody>
      </p:sp>
      <p:sp>
        <p:nvSpPr>
          <p:cNvPr id="5" name="TextBox 4">
            <a:extLst>
              <a:ext uri="{FF2B5EF4-FFF2-40B4-BE49-F238E27FC236}">
                <a16:creationId xmlns:a16="http://schemas.microsoft.com/office/drawing/2014/main" id="{49780E45-F015-A04C-9D18-9CAD0484F062}"/>
              </a:ext>
            </a:extLst>
          </p:cNvPr>
          <p:cNvSpPr txBox="1"/>
          <p:nvPr/>
        </p:nvSpPr>
        <p:spPr>
          <a:xfrm>
            <a:off x="8613837" y="6052417"/>
            <a:ext cx="2593659" cy="830997"/>
          </a:xfrm>
          <a:prstGeom prst="rect">
            <a:avLst/>
          </a:prstGeom>
          <a:noFill/>
        </p:spPr>
        <p:txBody>
          <a:bodyPr wrap="none" rtlCol="0">
            <a:spAutoFit/>
          </a:bodyPr>
          <a:lstStyle/>
          <a:p>
            <a:pPr marL="274320" lvl="1" indent="0">
              <a:buNone/>
            </a:pPr>
            <a:endParaRPr lang="en-US" sz="1500"/>
          </a:p>
          <a:p>
            <a:pPr marL="274320" lvl="1" indent="0">
              <a:buNone/>
            </a:pPr>
            <a:r>
              <a:rPr lang="en-US" sz="1500"/>
              <a:t>(WHO, 2010, IPEC, 2016)</a:t>
            </a:r>
          </a:p>
          <a:p>
            <a:endParaRPr lang="en-US"/>
          </a:p>
        </p:txBody>
      </p:sp>
      <p:pic>
        <p:nvPicPr>
          <p:cNvPr id="4" name="Picture 3">
            <a:extLst>
              <a:ext uri="{FF2B5EF4-FFF2-40B4-BE49-F238E27FC236}">
                <a16:creationId xmlns:a16="http://schemas.microsoft.com/office/drawing/2014/main" id="{E4747246-7230-0442-BF13-F9F84D368237}"/>
              </a:ext>
            </a:extLst>
          </p:cNvPr>
          <p:cNvPicPr>
            <a:picLocks noChangeAspect="1"/>
          </p:cNvPicPr>
          <p:nvPr/>
        </p:nvPicPr>
        <p:blipFill>
          <a:blip r:embed="rId3"/>
          <a:stretch>
            <a:fillRect/>
          </a:stretch>
        </p:blipFill>
        <p:spPr>
          <a:xfrm>
            <a:off x="8528493" y="2475403"/>
            <a:ext cx="2543302" cy="3214734"/>
          </a:xfrm>
          <a:prstGeom prst="rect">
            <a:avLst/>
          </a:prstGeom>
        </p:spPr>
      </p:pic>
    </p:spTree>
    <p:extLst>
      <p:ext uri="{BB962C8B-B14F-4D97-AF65-F5344CB8AC3E}">
        <p14:creationId xmlns:p14="http://schemas.microsoft.com/office/powerpoint/2010/main" val="4257815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F971FE-8A50-234C-ACB6-ADD70973D12F}"/>
              </a:ext>
            </a:extLst>
          </p:cNvPr>
          <p:cNvPicPr>
            <a:picLocks noChangeAspect="1"/>
          </p:cNvPicPr>
          <p:nvPr/>
        </p:nvPicPr>
        <p:blipFill rotWithShape="1">
          <a:blip r:embed="rId3"/>
          <a:srcRect l="27432" r="27340" b="-1"/>
          <a:stretch/>
        </p:blipFill>
        <p:spPr>
          <a:xfrm>
            <a:off x="3344" y="10"/>
            <a:ext cx="4646726" cy="6857990"/>
          </a:xfrm>
          <a:prstGeom prst="rect">
            <a:avLst/>
          </a:prstGeom>
        </p:spPr>
      </p:pic>
      <p:sp>
        <p:nvSpPr>
          <p:cNvPr id="2" name="Title 1">
            <a:extLst>
              <a:ext uri="{FF2B5EF4-FFF2-40B4-BE49-F238E27FC236}">
                <a16:creationId xmlns:a16="http://schemas.microsoft.com/office/drawing/2014/main" id="{1DB33BDB-F99E-0142-9205-67BB13ADE24C}"/>
              </a:ext>
            </a:extLst>
          </p:cNvPr>
          <p:cNvSpPr>
            <a:spLocks noGrp="1"/>
          </p:cNvSpPr>
          <p:nvPr>
            <p:ph type="title"/>
          </p:nvPr>
        </p:nvSpPr>
        <p:spPr>
          <a:xfrm>
            <a:off x="4970109" y="484632"/>
            <a:ext cx="6730277" cy="1609344"/>
          </a:xfrm>
          <a:ln>
            <a:noFill/>
          </a:ln>
        </p:spPr>
        <p:txBody>
          <a:bodyPr>
            <a:normAutofit/>
          </a:bodyPr>
          <a:lstStyle/>
          <a:p>
            <a:r>
              <a:rPr lang="en-US"/>
              <a:t>What is IPCP?</a:t>
            </a:r>
          </a:p>
        </p:txBody>
      </p:sp>
      <p:sp>
        <p:nvSpPr>
          <p:cNvPr id="3" name="Content Placeholder 2">
            <a:extLst>
              <a:ext uri="{FF2B5EF4-FFF2-40B4-BE49-F238E27FC236}">
                <a16:creationId xmlns:a16="http://schemas.microsoft.com/office/drawing/2014/main" id="{8D0F6497-4737-5B4B-80A5-D11232298A91}"/>
              </a:ext>
            </a:extLst>
          </p:cNvPr>
          <p:cNvSpPr>
            <a:spLocks noGrp="1"/>
          </p:cNvSpPr>
          <p:nvPr>
            <p:ph sz="quarter" idx="13"/>
          </p:nvPr>
        </p:nvSpPr>
        <p:spPr>
          <a:xfrm>
            <a:off x="4970109" y="2121408"/>
            <a:ext cx="6730276" cy="4050792"/>
          </a:xfrm>
        </p:spPr>
        <p:txBody>
          <a:bodyPr>
            <a:normAutofit/>
          </a:bodyPr>
          <a:lstStyle/>
          <a:p>
            <a:r>
              <a:rPr lang="en-US" sz="2400"/>
              <a:t>IPCP= Interprofessional Collaboration Practice</a:t>
            </a:r>
          </a:p>
          <a:p>
            <a:pPr marL="0" indent="0">
              <a:buNone/>
            </a:pPr>
            <a:endParaRPr lang="en-US" sz="2400"/>
          </a:p>
          <a:p>
            <a:pPr lvl="1"/>
            <a:r>
              <a:rPr lang="en-US" sz="2400"/>
              <a:t>As defined by the World Health Organization (WHO) Interprofessional Collaborative Practice is when “multiple health workers from different professional backgrounds provide comprehensive services by working with patients, their families, careers and communities to deliver the highest quality of care across settings.” </a:t>
            </a:r>
          </a:p>
          <a:p>
            <a:pPr marL="0" indent="0">
              <a:buNone/>
            </a:pPr>
            <a:endParaRPr lang="en-US" sz="1500"/>
          </a:p>
          <a:p>
            <a:pPr marL="0" indent="0">
              <a:buNone/>
            </a:pPr>
            <a:endParaRPr lang="en-US" sz="1500"/>
          </a:p>
          <a:p>
            <a:pPr marL="0" indent="0">
              <a:buNone/>
            </a:pPr>
            <a:endParaRPr lang="en-US" sz="1500"/>
          </a:p>
          <a:p>
            <a:pPr marL="0" indent="0">
              <a:buNone/>
            </a:pPr>
            <a:endParaRPr lang="en-US" sz="1500"/>
          </a:p>
          <a:p>
            <a:pPr marL="0" indent="0">
              <a:buNone/>
            </a:pPr>
            <a:endParaRPr lang="en-US" sz="1500"/>
          </a:p>
          <a:p>
            <a:pPr marL="0" indent="0">
              <a:buNone/>
            </a:pPr>
            <a:endParaRPr lang="en-US" sz="1500"/>
          </a:p>
          <a:p>
            <a:pPr marL="0" indent="0">
              <a:buNone/>
            </a:pPr>
            <a:endParaRPr lang="en-US" sz="1500"/>
          </a:p>
          <a:p>
            <a:pPr marL="0" indent="0">
              <a:buNone/>
            </a:pPr>
            <a:endParaRPr lang="en-US" sz="1500"/>
          </a:p>
        </p:txBody>
      </p:sp>
      <p:sp>
        <p:nvSpPr>
          <p:cNvPr id="4" name="TextBox 3">
            <a:extLst>
              <a:ext uri="{FF2B5EF4-FFF2-40B4-BE49-F238E27FC236}">
                <a16:creationId xmlns:a16="http://schemas.microsoft.com/office/drawing/2014/main" id="{28F40D12-18EE-1940-895F-4C9BC4F87D05}"/>
              </a:ext>
            </a:extLst>
          </p:cNvPr>
          <p:cNvSpPr txBox="1"/>
          <p:nvPr/>
        </p:nvSpPr>
        <p:spPr>
          <a:xfrm>
            <a:off x="9925556" y="6311440"/>
            <a:ext cx="1412566" cy="692497"/>
          </a:xfrm>
          <a:prstGeom prst="rect">
            <a:avLst/>
          </a:prstGeom>
          <a:noFill/>
        </p:spPr>
        <p:txBody>
          <a:bodyPr wrap="none" rtlCol="0">
            <a:spAutoFit/>
          </a:bodyPr>
          <a:lstStyle/>
          <a:p>
            <a:pPr>
              <a:spcAft>
                <a:spcPts val="600"/>
              </a:spcAft>
            </a:pPr>
            <a:r>
              <a:rPr lang="en-US" sz="1600"/>
              <a:t>(WHO, 2010) </a:t>
            </a:r>
          </a:p>
          <a:p>
            <a:pPr>
              <a:spcAft>
                <a:spcPts val="600"/>
              </a:spcAft>
            </a:pPr>
            <a:endParaRPr lang="en-US"/>
          </a:p>
        </p:txBody>
      </p:sp>
    </p:spTree>
    <p:extLst>
      <p:ext uri="{BB962C8B-B14F-4D97-AF65-F5344CB8AC3E}">
        <p14:creationId xmlns:p14="http://schemas.microsoft.com/office/powerpoint/2010/main" val="3451904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CDEA8-7FB4-7241-81EF-876B09354BD7}"/>
              </a:ext>
            </a:extLst>
          </p:cNvPr>
          <p:cNvSpPr>
            <a:spLocks noGrp="1"/>
          </p:cNvSpPr>
          <p:nvPr>
            <p:ph type="title"/>
          </p:nvPr>
        </p:nvSpPr>
        <p:spPr>
          <a:xfrm>
            <a:off x="764931" y="4355692"/>
            <a:ext cx="9372569" cy="1472224"/>
          </a:xfrm>
        </p:spPr>
        <p:txBody>
          <a:bodyPr vert="horz" lIns="91440" tIns="45720" rIns="91440" bIns="45720" rtlCol="0" anchor="b">
            <a:normAutofit/>
          </a:bodyPr>
          <a:lstStyle/>
          <a:p>
            <a:pPr>
              <a:lnSpc>
                <a:spcPct val="80000"/>
              </a:lnSpc>
            </a:pPr>
            <a:r>
              <a:rPr lang="en-US" sz="7400">
                <a:blipFill dpi="0" rotWithShape="1">
                  <a:blip r:embed="rId3"/>
                  <a:srcRect/>
                  <a:tile tx="6350" ty="-127000" sx="65000" sy="64000" flip="none" algn="tl"/>
                </a:blipFill>
              </a:rPr>
              <a:t>Misconceptions</a:t>
            </a:r>
          </a:p>
        </p:txBody>
      </p:sp>
      <p:pic>
        <p:nvPicPr>
          <p:cNvPr id="15" name="Picture 14">
            <a:extLst>
              <a:ext uri="{FF2B5EF4-FFF2-40B4-BE49-F238E27FC236}">
                <a16:creationId xmlns:a16="http://schemas.microsoft.com/office/drawing/2014/main" id="{F4F3BB4F-F064-1C40-B75F-0C80A60E33B5}"/>
              </a:ext>
            </a:extLst>
          </p:cNvPr>
          <p:cNvPicPr>
            <a:picLocks noChangeAspect="1"/>
          </p:cNvPicPr>
          <p:nvPr/>
        </p:nvPicPr>
        <p:blipFill rotWithShape="1">
          <a:blip r:embed="rId4"/>
          <a:srcRect r="5" b="1778"/>
          <a:stretch/>
        </p:blipFill>
        <p:spPr>
          <a:xfrm>
            <a:off x="4323167" y="392715"/>
            <a:ext cx="3534611" cy="3471937"/>
          </a:xfrm>
          <a:prstGeom prst="rect">
            <a:avLst/>
          </a:prstGeom>
        </p:spPr>
      </p:pic>
      <p:pic>
        <p:nvPicPr>
          <p:cNvPr id="7" name="Picture 6">
            <a:extLst>
              <a:ext uri="{FF2B5EF4-FFF2-40B4-BE49-F238E27FC236}">
                <a16:creationId xmlns:a16="http://schemas.microsoft.com/office/drawing/2014/main" id="{87F770CA-B03D-0E48-B06F-C2429C2E7E91}"/>
              </a:ext>
            </a:extLst>
          </p:cNvPr>
          <p:cNvPicPr>
            <a:picLocks noChangeAspect="1"/>
          </p:cNvPicPr>
          <p:nvPr/>
        </p:nvPicPr>
        <p:blipFill rotWithShape="1">
          <a:blip r:embed="rId5"/>
          <a:srcRect l="1183" r="22497" b="2"/>
          <a:stretch/>
        </p:blipFill>
        <p:spPr>
          <a:xfrm>
            <a:off x="458250" y="392715"/>
            <a:ext cx="3537658" cy="3471937"/>
          </a:xfrm>
          <a:prstGeom prst="rect">
            <a:avLst/>
          </a:prstGeom>
        </p:spPr>
      </p:pic>
      <p:pic>
        <p:nvPicPr>
          <p:cNvPr id="9" name="Picture 8">
            <a:extLst>
              <a:ext uri="{FF2B5EF4-FFF2-40B4-BE49-F238E27FC236}">
                <a16:creationId xmlns:a16="http://schemas.microsoft.com/office/drawing/2014/main" id="{1AA1D745-134C-094F-B95D-EE92B2B97A08}"/>
              </a:ext>
            </a:extLst>
          </p:cNvPr>
          <p:cNvPicPr>
            <a:picLocks noChangeAspect="1"/>
          </p:cNvPicPr>
          <p:nvPr/>
        </p:nvPicPr>
        <p:blipFill rotWithShape="1">
          <a:blip r:embed="rId6"/>
          <a:srcRect l="7777" r="12145" b="-1"/>
          <a:stretch/>
        </p:blipFill>
        <p:spPr>
          <a:xfrm>
            <a:off x="8185038" y="484632"/>
            <a:ext cx="3519281" cy="3471937"/>
          </a:xfrm>
          <a:prstGeom prst="rect">
            <a:avLst/>
          </a:prstGeom>
        </p:spPr>
      </p:pic>
    </p:spTree>
    <p:extLst>
      <p:ext uri="{BB962C8B-B14F-4D97-AF65-F5344CB8AC3E}">
        <p14:creationId xmlns:p14="http://schemas.microsoft.com/office/powerpoint/2010/main" val="41698684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c0ae30f-06a5-41a3-80ed-046fddbb88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E2168EDE8CE844F89D6628D3017ACDC" ma:contentTypeVersion="14" ma:contentTypeDescription="Create a new document." ma:contentTypeScope="" ma:versionID="6ce78cf53e7fa50b48691a95d8418b10">
  <xsd:schema xmlns:xsd="http://www.w3.org/2001/XMLSchema" xmlns:xs="http://www.w3.org/2001/XMLSchema" xmlns:p="http://schemas.microsoft.com/office/2006/metadata/properties" xmlns:ns3="3c0ae30f-06a5-41a3-80ed-046fddbb887e" xmlns:ns4="1cbd6f2e-9eb5-4e92-a838-6a541fc5cb33" targetNamespace="http://schemas.microsoft.com/office/2006/metadata/properties" ma:root="true" ma:fieldsID="c1a1e165df30e166387916e03a73e83f" ns3:_="" ns4:_="">
    <xsd:import namespace="3c0ae30f-06a5-41a3-80ed-046fddbb887e"/>
    <xsd:import namespace="1cbd6f2e-9eb5-4e92-a838-6a541fc5cb3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0ae30f-06a5-41a3-80ed-046fddbb88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bd6f2e-9eb5-4e92-a838-6a541fc5cb3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C621AC-2A3C-4CC5-9637-37E4DCE89A4B}">
  <ds:schemaRefs>
    <ds:schemaRef ds:uri="http://schemas.microsoft.com/sharepoint/v3/contenttype/forms"/>
  </ds:schemaRefs>
</ds:datastoreItem>
</file>

<file path=customXml/itemProps2.xml><?xml version="1.0" encoding="utf-8"?>
<ds:datastoreItem xmlns:ds="http://schemas.openxmlformats.org/officeDocument/2006/customXml" ds:itemID="{FF0CDB1C-F205-40F2-8F12-B89861DABB32}">
  <ds:schemaRefs>
    <ds:schemaRef ds:uri="1cbd6f2e-9eb5-4e92-a838-6a541fc5cb33"/>
    <ds:schemaRef ds:uri="3c0ae30f-06a5-41a3-80ed-046fddbb887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2813EC0-C25B-4CB0-ABBC-2114472D505D}">
  <ds:schemaRefs>
    <ds:schemaRef ds:uri="1cbd6f2e-9eb5-4e92-a838-6a541fc5cb33"/>
    <ds:schemaRef ds:uri="3c0ae30f-06a5-41a3-80ed-046fddbb88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32</Slides>
  <Notes>27</Notes>
  <HiddenSlides>0</HiddenSlide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Wood Type</vt:lpstr>
      <vt:lpstr>Office Theme</vt:lpstr>
      <vt:lpstr>Office Theme</vt:lpstr>
      <vt:lpstr>Interprofessional Education and Collaborative Practice: The what, when, and how </vt:lpstr>
      <vt:lpstr>Disclosures</vt:lpstr>
      <vt:lpstr>Objectives</vt:lpstr>
      <vt:lpstr>Road Map </vt:lpstr>
      <vt:lpstr>What?</vt:lpstr>
      <vt:lpstr>PowerPoint Presentation</vt:lpstr>
      <vt:lpstr>What is IPE?</vt:lpstr>
      <vt:lpstr>What is IPCP?</vt:lpstr>
      <vt:lpstr>Misconceptions</vt:lpstr>
      <vt:lpstr>Examples of IPE/IPCP</vt:lpstr>
      <vt:lpstr>PowerPoint Presentation</vt:lpstr>
      <vt:lpstr>When? </vt:lpstr>
      <vt:lpstr>United States Health Care System</vt:lpstr>
      <vt:lpstr>Historical perspectives</vt:lpstr>
      <vt:lpstr>AT Historical Perspective</vt:lpstr>
      <vt:lpstr>How?</vt:lpstr>
      <vt:lpstr>How?</vt:lpstr>
      <vt:lpstr>Core Competencies</vt:lpstr>
      <vt:lpstr>Healthcare IPCP</vt:lpstr>
      <vt:lpstr>Clinical Education</vt:lpstr>
      <vt:lpstr>PowerPoint Presentation</vt:lpstr>
      <vt:lpstr>PowerPoint Presentation</vt:lpstr>
      <vt:lpstr>How can you facilitate IPCP as a preceptor, educator, or clinician?</vt:lpstr>
      <vt:lpstr>Classroom Setting</vt:lpstr>
      <vt:lpstr>Clinical Setting</vt:lpstr>
      <vt:lpstr>Preceptor Tips</vt:lpstr>
      <vt:lpstr>Take away Points</vt:lpstr>
      <vt:lpstr>PowerPoint Presentation</vt:lpstr>
      <vt:lpstr>References</vt:lpstr>
      <vt:lpstr>Want to Learn More?</vt:lpstr>
      <vt:lpstr>Thank you for your time!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Interprofessional Education Preceptor Development Module</dc:title>
  <dc:creator>Jaclyn Schwieterman</dc:creator>
  <cp:revision>2</cp:revision>
  <dcterms:created xsi:type="dcterms:W3CDTF">2020-05-13T12:08:03Z</dcterms:created>
  <dcterms:modified xsi:type="dcterms:W3CDTF">2023-03-08T16:18:27Z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0x0101003E2168EDE8CE844F89D6628D3017ACDC</vt:lpwstr>
  </property>
</Properties>
</file>